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header3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endnotes.xml" ContentType="application/vnd.openxmlformats-officedocument.wordprocessingml.endnotes+xml"/>
  <Override PartName="/word/footnotes.xml" ContentType="application/vnd.openxmlformats-officedocument.wordprocessingml.footnotes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styles.xml" ContentType="application/vnd.openxmlformats-officedocument.wordprocessingml.styles+xml"/>
  <Override PartName="/word/numbering.xml" ContentType="application/vnd.openxmlformats-officedocument.wordprocessingml.numbering+xml"/>
  <Override PartName="/customXml/itemProps1.xml" ContentType="application/vnd.openxmlformats-officedocument.customXmlProperties+xml"/>
  <Override PartName="/docProps/core.xml" ContentType="application/vnd.openxmlformats-package.core-properties+xml"/>
  <Override PartName="/word/fontTable.xml" ContentType="application/vnd.openxmlformats-officedocument.wordprocessingml.fontTable+xml"/>
  <Override PartName="/word/webSettings.xml" ContentType="application/vnd.openxmlformats-officedocument.wordprocessingml.webSettings+xml"/>
  <Override PartName="/word/stylesWithEffects.xml" ContentType="application/vnd.ms-word.stylesWithEffects+xml"/>
  <Override PartName="/docProps/app.xml" ContentType="application/vnd.openxmlformats-officedocument.extended-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  <Override PartName="/customXml/itemProps5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body>
    <w:p w:rsidR="00863AB9" w:rsidRDefault="00863AB9" w:rsidP="00863AB9">
      <w:pPr>
        <w:pStyle w:val="Heading2"/>
        <w:bidi/>
        <w:spacing w:before="0"/>
        <w:rPr>
          <w:sz w:val="28"/>
          <w:szCs w:val="28"/>
        </w:rPr>
      </w:pPr>
      <w:bookmarkStart w:id="0" w:name="_Toc433878189"/>
      <w:bookmarkStart w:id="1" w:name="OLE_LINK11"/>
      <w:bookmarkStart w:id="2" w:name="OLE_LINK12"/>
      <w:bookmarkStart w:id="3" w:name="OLE_LINK13"/>
    </w:p>
    <w:p w:rsidR="00543309" w:rsidRPr="00863AB9" w:rsidRDefault="00543309" w:rsidP="00863AB9">
      <w:pPr>
        <w:pStyle w:val="Heading2"/>
        <w:bidi/>
        <w:spacing w:before="0" w:after="240"/>
        <w:rPr>
          <w:sz w:val="28"/>
          <w:szCs w:val="28"/>
        </w:rPr>
      </w:pPr>
      <w:r w:rsidRPr="00863AB9">
        <w:rPr>
          <w:rFonts w:hint="cs"/>
          <w:sz w:val="28"/>
          <w:szCs w:val="28"/>
          <w:rtl/>
        </w:rPr>
        <w:t xml:space="preserve">الملحق </w:t>
      </w:r>
      <w:r w:rsidR="00F23D72" w:rsidRPr="00863AB9">
        <w:rPr>
          <w:rFonts w:hint="cs"/>
          <w:sz w:val="28"/>
          <w:szCs w:val="28"/>
          <w:rtl/>
        </w:rPr>
        <w:t>الرابع</w:t>
      </w:r>
      <w:r w:rsidRPr="00863AB9">
        <w:rPr>
          <w:rFonts w:hint="cs"/>
          <w:sz w:val="28"/>
          <w:szCs w:val="28"/>
          <w:rtl/>
        </w:rPr>
        <w:t>: استمارة الامتحان النهائي لمشروع بحث التخرج</w:t>
      </w:r>
      <w:bookmarkEnd w:id="0"/>
    </w:p>
    <w:p w:rsidR="00543309" w:rsidRPr="00863AB9" w:rsidRDefault="00543309" w:rsidP="006C49D0">
      <w:pPr>
        <w:widowControl w:val="0"/>
        <w:autoSpaceDE w:val="0"/>
        <w:autoSpaceDN w:val="0"/>
        <w:bidi/>
        <w:adjustRightInd w:val="0"/>
        <w:spacing w:after="0" w:line="240" w:lineRule="auto"/>
        <w:ind w:left="-284" w:right="-20"/>
        <w:rPr>
          <w:sz w:val="24"/>
          <w:szCs w:val="24"/>
          <w:u w:val="single"/>
        </w:rPr>
      </w:pPr>
      <w:r w:rsidRPr="00863AB9">
        <w:rPr>
          <w:rFonts w:cs="Microsoft Sans Serif"/>
          <w:b/>
          <w:bCs/>
          <w:i/>
          <w:iCs/>
          <w:spacing w:val="1"/>
          <w:u w:val="single"/>
          <w:rtl/>
        </w:rPr>
        <w:t>الرجاء</w:t>
      </w:r>
      <w:r w:rsidRPr="00863AB9">
        <w:rPr>
          <w:b/>
          <w:bCs/>
          <w:i/>
          <w:iCs/>
          <w:spacing w:val="1"/>
          <w:u w:val="single"/>
          <w:rtl/>
        </w:rPr>
        <w:t xml:space="preserve"> </w:t>
      </w:r>
      <w:r w:rsidRPr="00863AB9">
        <w:rPr>
          <w:rFonts w:cs="Microsoft Sans Serif"/>
          <w:b/>
          <w:bCs/>
          <w:i/>
          <w:iCs/>
          <w:spacing w:val="1"/>
          <w:u w:val="single"/>
          <w:rtl/>
        </w:rPr>
        <w:t>ادخال</w:t>
      </w:r>
      <w:r w:rsidRPr="00863AB9">
        <w:rPr>
          <w:b/>
          <w:bCs/>
          <w:i/>
          <w:iCs/>
          <w:spacing w:val="1"/>
          <w:u w:val="single"/>
          <w:rtl/>
        </w:rPr>
        <w:t xml:space="preserve"> </w:t>
      </w:r>
      <w:r w:rsidRPr="00863AB9">
        <w:rPr>
          <w:rFonts w:cs="Microsoft Sans Serif"/>
          <w:b/>
          <w:bCs/>
          <w:i/>
          <w:iCs/>
          <w:spacing w:val="1"/>
          <w:u w:val="single"/>
          <w:rtl/>
        </w:rPr>
        <w:t>البيانات</w:t>
      </w:r>
      <w:r w:rsidRPr="00863AB9">
        <w:rPr>
          <w:b/>
          <w:bCs/>
          <w:i/>
          <w:iCs/>
          <w:spacing w:val="1"/>
          <w:u w:val="single"/>
          <w:rtl/>
        </w:rPr>
        <w:t xml:space="preserve"> </w:t>
      </w:r>
      <w:r w:rsidRPr="00863AB9">
        <w:rPr>
          <w:rFonts w:cs="Microsoft Sans Serif"/>
          <w:b/>
          <w:bCs/>
          <w:i/>
          <w:iCs/>
          <w:spacing w:val="1"/>
          <w:u w:val="single"/>
          <w:rtl/>
        </w:rPr>
        <w:t>مطبوعة</w:t>
      </w:r>
      <w:r w:rsidRPr="00863AB9">
        <w:rPr>
          <w:b/>
          <w:bCs/>
          <w:i/>
          <w:iCs/>
          <w:spacing w:val="1"/>
          <w:u w:val="single"/>
          <w:rtl/>
        </w:rPr>
        <w:t>:</w:t>
      </w:r>
      <w:r w:rsidR="00873F6D" w:rsidRPr="00863AB9">
        <w:rPr>
          <w:b/>
          <w:bCs/>
          <w:i/>
          <w:iCs/>
          <w:spacing w:val="1"/>
          <w:sz w:val="24"/>
          <w:szCs w:val="24"/>
          <w:u w:val="single"/>
          <w:rtl/>
        </w:rPr>
        <w:br/>
      </w:r>
    </w:p>
    <w:p w:rsidR="00543309" w:rsidRPr="00863AB9" w:rsidRDefault="00543309" w:rsidP="006C49D0">
      <w:pPr>
        <w:widowControl w:val="0"/>
        <w:autoSpaceDE w:val="0"/>
        <w:autoSpaceDN w:val="0"/>
        <w:bidi/>
        <w:adjustRightInd w:val="0"/>
        <w:spacing w:after="0" w:line="450" w:lineRule="auto"/>
        <w:ind w:left="-284" w:right="81"/>
        <w:rPr>
          <w:sz w:val="24"/>
          <w:szCs w:val="24"/>
          <w:rtl/>
        </w:rPr>
      </w:pPr>
      <w:r w:rsidRPr="00863AB9">
        <w:rPr>
          <w:rFonts w:hint="cs"/>
          <w:b/>
          <w:bCs/>
          <w:sz w:val="24"/>
          <w:szCs w:val="24"/>
          <w:rtl/>
        </w:rPr>
        <w:t>اسم الطالب</w:t>
      </w:r>
      <w:r w:rsidRPr="00863AB9">
        <w:rPr>
          <w:rFonts w:hint="cs"/>
          <w:sz w:val="24"/>
          <w:szCs w:val="24"/>
          <w:rtl/>
        </w:rPr>
        <w:t>:</w:t>
      </w:r>
      <w:r w:rsidR="00F23D72" w:rsidRPr="00863AB9">
        <w:rPr>
          <w:rFonts w:hint="cs"/>
          <w:sz w:val="24"/>
          <w:szCs w:val="24"/>
          <w:rtl/>
        </w:rPr>
        <w:t xml:space="preserve"> </w:t>
      </w:r>
      <w:r w:rsidR="00F23D72" w:rsidRPr="00863AB9">
        <w:rPr>
          <w:rFonts w:hint="cs"/>
          <w:sz w:val="24"/>
          <w:szCs w:val="24"/>
          <w:u w:val="single"/>
          <w:rtl/>
        </w:rPr>
        <w:t xml:space="preserve">                                                                                                                                      </w:t>
      </w:r>
      <w:r w:rsidRPr="00863AB9">
        <w:rPr>
          <w:rFonts w:hint="cs"/>
          <w:sz w:val="24"/>
          <w:szCs w:val="24"/>
          <w:rtl/>
        </w:rPr>
        <w:t xml:space="preserve">                                                </w:t>
      </w:r>
    </w:p>
    <w:p w:rsidR="00543309" w:rsidRPr="00863AB9" w:rsidRDefault="00543309" w:rsidP="006C49D0">
      <w:pPr>
        <w:widowControl w:val="0"/>
        <w:autoSpaceDE w:val="0"/>
        <w:autoSpaceDN w:val="0"/>
        <w:bidi/>
        <w:adjustRightInd w:val="0"/>
        <w:spacing w:after="0" w:line="450" w:lineRule="auto"/>
        <w:ind w:left="-284" w:right="81"/>
        <w:rPr>
          <w:sz w:val="24"/>
          <w:szCs w:val="24"/>
          <w:rtl/>
        </w:rPr>
      </w:pPr>
      <w:r w:rsidRPr="00863AB9">
        <w:rPr>
          <w:rFonts w:hint="cs"/>
          <w:b/>
          <w:bCs/>
          <w:spacing w:val="-1"/>
          <w:sz w:val="24"/>
          <w:szCs w:val="24"/>
          <w:rtl/>
        </w:rPr>
        <w:t>رقم بطاقة الطالب الجامعية:</w:t>
      </w:r>
      <w:r w:rsidR="00F23D72" w:rsidRPr="00863AB9">
        <w:rPr>
          <w:rFonts w:hint="cs"/>
          <w:sz w:val="24"/>
          <w:szCs w:val="24"/>
          <w:u w:val="single"/>
          <w:rtl/>
        </w:rPr>
        <w:t xml:space="preserve">                                                                                                                                       </w:t>
      </w:r>
      <w:r w:rsidR="00F23D72" w:rsidRPr="00863AB9">
        <w:rPr>
          <w:rFonts w:hint="cs"/>
          <w:sz w:val="24"/>
          <w:szCs w:val="24"/>
          <w:rtl/>
        </w:rPr>
        <w:t xml:space="preserve">  </w:t>
      </w:r>
      <w:r w:rsidRPr="00863AB9">
        <w:rPr>
          <w:rFonts w:hint="cs"/>
          <w:b/>
          <w:bCs/>
          <w:spacing w:val="-1"/>
          <w:sz w:val="24"/>
          <w:szCs w:val="24"/>
          <w:rtl/>
        </w:rPr>
        <w:t xml:space="preserve">                                                    </w:t>
      </w:r>
    </w:p>
    <w:p w:rsidR="00520DF2" w:rsidRPr="00863AB9" w:rsidRDefault="00520DF2" w:rsidP="006C49D0">
      <w:pPr>
        <w:widowControl w:val="0"/>
        <w:autoSpaceDE w:val="0"/>
        <w:autoSpaceDN w:val="0"/>
        <w:bidi/>
        <w:adjustRightInd w:val="0"/>
        <w:spacing w:after="0" w:line="450" w:lineRule="auto"/>
        <w:ind w:left="-284" w:right="81"/>
        <w:rPr>
          <w:b/>
          <w:bCs/>
          <w:sz w:val="24"/>
          <w:szCs w:val="24"/>
        </w:rPr>
      </w:pPr>
      <w:r w:rsidRPr="00863AB9">
        <w:rPr>
          <w:rFonts w:hint="cs"/>
          <w:b/>
          <w:bCs/>
          <w:sz w:val="24"/>
          <w:szCs w:val="24"/>
          <w:rtl/>
        </w:rPr>
        <w:t>التخصص الرئيسي:</w:t>
      </w:r>
      <w:r w:rsidR="00F23D72" w:rsidRPr="00863AB9">
        <w:rPr>
          <w:rFonts w:hint="cs"/>
          <w:sz w:val="24"/>
          <w:szCs w:val="24"/>
          <w:rtl/>
        </w:rPr>
        <w:t xml:space="preserve"> </w:t>
      </w:r>
      <w:r w:rsidR="00F23D72" w:rsidRPr="00863AB9">
        <w:rPr>
          <w:rFonts w:hint="cs"/>
          <w:sz w:val="24"/>
          <w:szCs w:val="24"/>
          <w:u w:val="single"/>
          <w:rtl/>
        </w:rPr>
        <w:t xml:space="preserve">                                                                                                                                      </w:t>
      </w:r>
      <w:r w:rsidR="00F23D72" w:rsidRPr="00863AB9">
        <w:rPr>
          <w:rFonts w:hint="cs"/>
          <w:sz w:val="24"/>
          <w:szCs w:val="24"/>
          <w:rtl/>
        </w:rPr>
        <w:t xml:space="preserve">  </w:t>
      </w:r>
      <w:r w:rsidRPr="00863AB9">
        <w:rPr>
          <w:rFonts w:hint="cs"/>
          <w:b/>
          <w:bCs/>
          <w:sz w:val="24"/>
          <w:szCs w:val="24"/>
          <w:rtl/>
        </w:rPr>
        <w:t xml:space="preserve">                                                            </w:t>
      </w:r>
    </w:p>
    <w:p w:rsidR="00520DF2" w:rsidRPr="00863AB9" w:rsidRDefault="00F23D72" w:rsidP="00F23D72">
      <w:pPr>
        <w:widowControl w:val="0"/>
        <w:autoSpaceDE w:val="0"/>
        <w:autoSpaceDN w:val="0"/>
        <w:bidi/>
        <w:adjustRightInd w:val="0"/>
        <w:spacing w:after="0" w:line="450" w:lineRule="auto"/>
        <w:ind w:left="-284" w:right="81"/>
        <w:rPr>
          <w:sz w:val="24"/>
          <w:szCs w:val="24"/>
        </w:rPr>
      </w:pPr>
      <w:r w:rsidRPr="00863AB9">
        <w:rPr>
          <w:rFonts w:hint="cs"/>
          <w:b/>
          <w:bCs/>
          <w:sz w:val="24"/>
          <w:szCs w:val="24"/>
          <w:rtl/>
        </w:rPr>
        <w:t>القسم</w:t>
      </w:r>
      <w:r w:rsidRPr="00863AB9">
        <w:rPr>
          <w:rFonts w:hint="cs"/>
          <w:sz w:val="24"/>
          <w:szCs w:val="24"/>
          <w:rtl/>
        </w:rPr>
        <w:t xml:space="preserve">: </w:t>
      </w:r>
      <w:r w:rsidRPr="00863AB9">
        <w:rPr>
          <w:rFonts w:hint="cs"/>
          <w:sz w:val="24"/>
          <w:szCs w:val="24"/>
          <w:u w:val="single"/>
          <w:rtl/>
        </w:rPr>
        <w:t xml:space="preserve">                                                                                                                                           </w:t>
      </w:r>
      <w:r w:rsidR="00BD005D" w:rsidRPr="00863AB9">
        <w:rPr>
          <w:rFonts w:hint="cs"/>
          <w:sz w:val="24"/>
          <w:szCs w:val="24"/>
          <w:rtl/>
        </w:rPr>
        <w:t xml:space="preserve"> </w:t>
      </w:r>
      <w:r w:rsidRPr="00863AB9">
        <w:rPr>
          <w:rFonts w:hint="cs"/>
          <w:sz w:val="24"/>
          <w:szCs w:val="24"/>
          <w:rtl/>
        </w:rPr>
        <w:t xml:space="preserve"> </w:t>
      </w:r>
      <w:r w:rsidR="00520DF2" w:rsidRPr="00863AB9">
        <w:rPr>
          <w:rFonts w:hint="cs"/>
          <w:b/>
          <w:bCs/>
          <w:spacing w:val="1"/>
          <w:position w:val="1"/>
          <w:sz w:val="24"/>
          <w:szCs w:val="24"/>
          <w:rtl/>
        </w:rPr>
        <w:t>عنوان مشروع البحث:</w:t>
      </w:r>
      <w:r w:rsidRPr="00863AB9">
        <w:rPr>
          <w:rFonts w:hint="cs"/>
          <w:sz w:val="24"/>
          <w:szCs w:val="24"/>
          <w:u w:val="single"/>
          <w:rtl/>
        </w:rPr>
        <w:t xml:space="preserve">                                                                                                                                       </w:t>
      </w:r>
      <w:r w:rsidRPr="00863AB9">
        <w:rPr>
          <w:rFonts w:hint="cs"/>
          <w:sz w:val="24"/>
          <w:szCs w:val="24"/>
          <w:rtl/>
        </w:rPr>
        <w:t xml:space="preserve">  </w:t>
      </w:r>
      <w:r w:rsidR="00520DF2" w:rsidRPr="00863AB9">
        <w:rPr>
          <w:rFonts w:hint="cs"/>
          <w:b/>
          <w:bCs/>
          <w:spacing w:val="1"/>
          <w:position w:val="1"/>
          <w:sz w:val="24"/>
          <w:szCs w:val="24"/>
          <w:rtl/>
        </w:rPr>
        <w:t xml:space="preserve">                                                    </w:t>
      </w:r>
    </w:p>
    <w:p w:rsidR="00520DF2" w:rsidRPr="00863AB9" w:rsidRDefault="00520DF2" w:rsidP="006C49D0">
      <w:pPr>
        <w:widowControl w:val="0"/>
        <w:autoSpaceDE w:val="0"/>
        <w:autoSpaceDN w:val="0"/>
        <w:bidi/>
        <w:adjustRightInd w:val="0"/>
        <w:spacing w:after="0" w:line="289" w:lineRule="exact"/>
        <w:ind w:left="-284" w:right="-20"/>
        <w:rPr>
          <w:sz w:val="24"/>
          <w:szCs w:val="24"/>
        </w:rPr>
      </w:pPr>
      <w:r w:rsidRPr="00863AB9">
        <w:rPr>
          <w:rFonts w:hint="cs"/>
          <w:b/>
          <w:bCs/>
          <w:sz w:val="24"/>
          <w:szCs w:val="24"/>
          <w:rtl/>
        </w:rPr>
        <w:t>تاريخ المناقشة الشفهية:</w:t>
      </w:r>
      <w:r w:rsidR="00BD005D" w:rsidRPr="00863AB9">
        <w:rPr>
          <w:rFonts w:hint="cs"/>
          <w:sz w:val="24"/>
          <w:szCs w:val="24"/>
          <w:u w:val="single"/>
          <w:rtl/>
        </w:rPr>
        <w:t xml:space="preserve">                                                                                                                       </w:t>
      </w:r>
      <w:r w:rsidR="00BD005D" w:rsidRPr="00863AB9">
        <w:rPr>
          <w:rFonts w:hint="cs"/>
          <w:sz w:val="24"/>
          <w:szCs w:val="24"/>
          <w:rtl/>
        </w:rPr>
        <w:t xml:space="preserve">  </w:t>
      </w:r>
      <w:r w:rsidR="00BD005D" w:rsidRPr="00863AB9">
        <w:rPr>
          <w:rFonts w:hint="cs"/>
          <w:sz w:val="24"/>
          <w:szCs w:val="24"/>
          <w:u w:val="single"/>
          <w:rtl/>
        </w:rPr>
        <w:t xml:space="preserve">            </w:t>
      </w:r>
      <w:r w:rsidR="00BD005D" w:rsidRPr="00863AB9">
        <w:rPr>
          <w:rFonts w:hint="cs"/>
          <w:sz w:val="24"/>
          <w:szCs w:val="24"/>
          <w:rtl/>
        </w:rPr>
        <w:t xml:space="preserve">  </w:t>
      </w:r>
      <w:r w:rsidRPr="00863AB9">
        <w:rPr>
          <w:rFonts w:hint="cs"/>
          <w:b/>
          <w:bCs/>
          <w:sz w:val="24"/>
          <w:szCs w:val="24"/>
          <w:rtl/>
        </w:rPr>
        <w:t xml:space="preserve">                                                             </w:t>
      </w:r>
    </w:p>
    <w:p w:rsidR="003771E5" w:rsidRPr="000F5FC9" w:rsidRDefault="003771E5" w:rsidP="006C49D0">
      <w:pPr>
        <w:widowControl w:val="0"/>
        <w:autoSpaceDE w:val="0"/>
        <w:autoSpaceDN w:val="0"/>
        <w:bidi/>
        <w:adjustRightInd w:val="0"/>
        <w:spacing w:before="6" w:after="0" w:line="170" w:lineRule="exact"/>
        <w:ind w:left="-284"/>
        <w:rPr>
          <w:rFonts w:cs="Calibri"/>
          <w:sz w:val="17"/>
          <w:szCs w:val="17"/>
        </w:rPr>
      </w:pPr>
    </w:p>
    <w:p w:rsidR="003771E5" w:rsidRPr="000F5FC9" w:rsidRDefault="003771E5" w:rsidP="006C49D0">
      <w:pPr>
        <w:widowControl w:val="0"/>
        <w:autoSpaceDE w:val="0"/>
        <w:autoSpaceDN w:val="0"/>
        <w:bidi/>
        <w:adjustRightInd w:val="0"/>
        <w:spacing w:after="0" w:line="200" w:lineRule="exact"/>
        <w:ind w:left="-284"/>
        <w:rPr>
          <w:rFonts w:cs="Calibri"/>
          <w:sz w:val="20"/>
          <w:szCs w:val="20"/>
        </w:rPr>
      </w:pPr>
    </w:p>
    <w:p w:rsidR="00520DF2" w:rsidRPr="00873F6D" w:rsidRDefault="00BD005D" w:rsidP="00BD005D">
      <w:pPr>
        <w:widowControl w:val="0"/>
        <w:autoSpaceDE w:val="0"/>
        <w:autoSpaceDN w:val="0"/>
        <w:bidi/>
        <w:adjustRightInd w:val="0"/>
        <w:spacing w:before="11" w:after="0" w:line="240" w:lineRule="auto"/>
        <w:ind w:left="-284" w:right="2138"/>
        <w:jc w:val="center"/>
        <w:rPr>
          <w:sz w:val="24"/>
          <w:szCs w:val="24"/>
          <w:u w:val="single"/>
        </w:rPr>
      </w:pPr>
      <w:r w:rsidRPr="00BD005D">
        <w:rPr>
          <w:rFonts w:hint="cs"/>
          <w:b/>
          <w:bCs/>
          <w:sz w:val="24"/>
          <w:szCs w:val="24"/>
          <w:rtl/>
        </w:rPr>
        <w:t xml:space="preserve">                                             </w:t>
      </w:r>
      <w:r w:rsidR="00520DF2" w:rsidRPr="00873F6D">
        <w:rPr>
          <w:rFonts w:hint="cs"/>
          <w:b/>
          <w:bCs/>
          <w:sz w:val="24"/>
          <w:szCs w:val="24"/>
          <w:u w:val="single"/>
          <w:rtl/>
        </w:rPr>
        <w:t>مشاركة اللجنة في الامتحان الشفهي</w:t>
      </w:r>
    </w:p>
    <w:p w:rsidR="003771E5" w:rsidRPr="00863AB9" w:rsidRDefault="00BD005D" w:rsidP="006C49D0">
      <w:pPr>
        <w:widowControl w:val="0"/>
        <w:autoSpaceDE w:val="0"/>
        <w:autoSpaceDN w:val="0"/>
        <w:bidi/>
        <w:adjustRightInd w:val="0"/>
        <w:spacing w:before="5" w:after="0" w:line="240" w:lineRule="exact"/>
        <w:ind w:left="-284"/>
        <w:rPr>
          <w:rFonts w:cs="Calibri"/>
        </w:rPr>
      </w:pPr>
      <w:r>
        <w:rPr>
          <w:rFonts w:cs="Calibri" w:hint="cs"/>
          <w:sz w:val="24"/>
          <w:szCs w:val="24"/>
          <w:rtl/>
        </w:rPr>
        <w:t xml:space="preserve">       </w:t>
      </w:r>
    </w:p>
    <w:p w:rsidR="003771E5" w:rsidRPr="00863AB9" w:rsidRDefault="00932231" w:rsidP="00932231">
      <w:pPr>
        <w:widowControl w:val="0"/>
        <w:tabs>
          <w:tab w:val="left" w:pos="8700"/>
        </w:tabs>
        <w:autoSpaceDE w:val="0"/>
        <w:autoSpaceDN w:val="0"/>
        <w:bidi/>
        <w:adjustRightInd w:val="0"/>
        <w:spacing w:after="0" w:line="289" w:lineRule="exact"/>
        <w:ind w:left="-284" w:right="54"/>
        <w:rPr>
          <w:sz w:val="24"/>
          <w:szCs w:val="24"/>
          <w:u w:val="single"/>
        </w:rPr>
      </w:pPr>
      <w:r w:rsidRPr="00863AB9">
        <w:rPr>
          <w:rFonts w:hint="cs"/>
          <w:b/>
          <w:bCs/>
          <w:sz w:val="24"/>
          <w:szCs w:val="24"/>
          <w:rtl/>
        </w:rPr>
        <w:t>ال</w:t>
      </w:r>
      <w:r w:rsidR="00520DF2" w:rsidRPr="00863AB9">
        <w:rPr>
          <w:rFonts w:hint="cs"/>
          <w:b/>
          <w:bCs/>
          <w:sz w:val="24"/>
          <w:szCs w:val="24"/>
          <w:rtl/>
        </w:rPr>
        <w:t xml:space="preserve">مشرف </w:t>
      </w:r>
      <w:r w:rsidRPr="00863AB9">
        <w:rPr>
          <w:rFonts w:hint="cs"/>
          <w:b/>
          <w:bCs/>
          <w:sz w:val="24"/>
          <w:szCs w:val="24"/>
          <w:rtl/>
        </w:rPr>
        <w:t>الرئيسي</w:t>
      </w:r>
      <w:r w:rsidR="00520DF2" w:rsidRPr="00863AB9">
        <w:rPr>
          <w:rFonts w:hint="cs"/>
          <w:b/>
          <w:bCs/>
          <w:sz w:val="24"/>
          <w:szCs w:val="24"/>
          <w:rtl/>
        </w:rPr>
        <w:t>:</w:t>
      </w:r>
      <w:r w:rsidR="00BD005D" w:rsidRPr="00863AB9">
        <w:rPr>
          <w:rFonts w:hint="cs"/>
          <w:b/>
          <w:bCs/>
          <w:sz w:val="24"/>
          <w:szCs w:val="24"/>
          <w:rtl/>
        </w:rPr>
        <w:t xml:space="preserve"> </w:t>
      </w:r>
      <w:r w:rsidR="00BD005D" w:rsidRPr="00863AB9">
        <w:rPr>
          <w:rFonts w:hint="cs"/>
          <w:sz w:val="24"/>
          <w:szCs w:val="24"/>
          <w:u w:val="single"/>
          <w:rtl/>
        </w:rPr>
        <w:t xml:space="preserve">                                                                                                                     </w:t>
      </w:r>
      <w:r w:rsidR="00863AB9">
        <w:rPr>
          <w:sz w:val="24"/>
          <w:szCs w:val="24"/>
          <w:u w:val="single"/>
        </w:rPr>
        <w:t>____</w:t>
      </w:r>
      <w:r w:rsidR="00BD005D" w:rsidRPr="00863AB9">
        <w:rPr>
          <w:rFonts w:hint="cs"/>
          <w:sz w:val="24"/>
          <w:szCs w:val="24"/>
          <w:u w:val="single"/>
          <w:rtl/>
        </w:rPr>
        <w:t xml:space="preserve"> </w:t>
      </w:r>
    </w:p>
    <w:p w:rsidR="00D460FE" w:rsidRPr="00863AB9" w:rsidRDefault="00D460FE" w:rsidP="00D460FE">
      <w:pPr>
        <w:widowControl w:val="0"/>
        <w:tabs>
          <w:tab w:val="left" w:pos="8700"/>
        </w:tabs>
        <w:autoSpaceDE w:val="0"/>
        <w:autoSpaceDN w:val="0"/>
        <w:bidi/>
        <w:adjustRightInd w:val="0"/>
        <w:spacing w:after="0" w:line="289" w:lineRule="exact"/>
        <w:ind w:left="-284" w:right="54"/>
        <w:rPr>
          <w:sz w:val="24"/>
          <w:szCs w:val="24"/>
        </w:rPr>
      </w:pPr>
    </w:p>
    <w:p w:rsidR="00D460FE" w:rsidRPr="00863AB9" w:rsidRDefault="00D460FE" w:rsidP="00BD005D">
      <w:pPr>
        <w:widowControl w:val="0"/>
        <w:tabs>
          <w:tab w:val="left" w:pos="8700"/>
        </w:tabs>
        <w:autoSpaceDE w:val="0"/>
        <w:autoSpaceDN w:val="0"/>
        <w:bidi/>
        <w:adjustRightInd w:val="0"/>
        <w:spacing w:after="0" w:line="289" w:lineRule="exact"/>
        <w:ind w:left="-284" w:right="54"/>
        <w:rPr>
          <w:sz w:val="24"/>
          <w:szCs w:val="24"/>
        </w:rPr>
      </w:pPr>
      <w:r w:rsidRPr="00863AB9">
        <w:rPr>
          <w:rFonts w:hint="cs"/>
          <w:sz w:val="24"/>
          <w:szCs w:val="24"/>
          <w:rtl/>
        </w:rPr>
        <w:t xml:space="preserve">اعتماد </w:t>
      </w:r>
      <w:r w:rsidR="00BD005D" w:rsidRPr="00863AB9">
        <w:rPr>
          <w:rFonts w:hint="cs"/>
          <w:sz w:val="24"/>
          <w:szCs w:val="24"/>
          <w:rtl/>
        </w:rPr>
        <w:t xml:space="preserve">المشروع: </w:t>
      </w:r>
      <w:r w:rsidR="00BD005D" w:rsidRPr="00863AB9">
        <w:rPr>
          <w:rFonts w:hint="cs"/>
          <w:sz w:val="24"/>
          <w:szCs w:val="24"/>
          <w:u w:val="single"/>
          <w:rtl/>
        </w:rPr>
        <w:t xml:space="preserve">                                           </w:t>
      </w:r>
      <w:r w:rsidR="00F7294F" w:rsidRPr="00863AB9">
        <w:rPr>
          <w:rFonts w:hint="cs"/>
          <w:sz w:val="24"/>
          <w:szCs w:val="24"/>
          <w:rtl/>
        </w:rPr>
        <w:t xml:space="preserve"> </w:t>
      </w:r>
      <w:r w:rsidR="00BD005D" w:rsidRPr="00863AB9">
        <w:rPr>
          <w:rFonts w:hint="cs"/>
          <w:sz w:val="24"/>
          <w:szCs w:val="24"/>
          <w:rtl/>
        </w:rPr>
        <w:t xml:space="preserve"> </w:t>
      </w:r>
      <w:r w:rsidR="00F7294F" w:rsidRPr="00863AB9">
        <w:rPr>
          <w:rFonts w:hint="cs"/>
          <w:sz w:val="24"/>
          <w:szCs w:val="24"/>
          <w:rtl/>
        </w:rPr>
        <w:t xml:space="preserve"> </w:t>
      </w:r>
      <w:r w:rsidRPr="00863AB9">
        <w:rPr>
          <w:rFonts w:hint="cs"/>
          <w:sz w:val="24"/>
          <w:szCs w:val="24"/>
          <w:rtl/>
        </w:rPr>
        <w:t xml:space="preserve">  </w:t>
      </w:r>
      <w:r w:rsidR="00BD005D" w:rsidRPr="00863AB9">
        <w:rPr>
          <w:rFonts w:hint="cs"/>
          <w:sz w:val="24"/>
          <w:szCs w:val="24"/>
          <w:rtl/>
        </w:rPr>
        <w:t xml:space="preserve">      ا</w:t>
      </w:r>
      <w:r w:rsidRPr="00863AB9">
        <w:rPr>
          <w:rFonts w:hint="cs"/>
          <w:sz w:val="24"/>
          <w:szCs w:val="24"/>
          <w:rtl/>
        </w:rPr>
        <w:t xml:space="preserve">لتاريخ </w:t>
      </w:r>
      <w:r w:rsidR="00BD005D" w:rsidRPr="00863AB9">
        <w:rPr>
          <w:rFonts w:hint="cs"/>
          <w:sz w:val="24"/>
          <w:szCs w:val="24"/>
          <w:u w:val="single"/>
          <w:rtl/>
        </w:rPr>
        <w:t xml:space="preserve">                                                 </w:t>
      </w:r>
      <w:r w:rsidR="00CB3970" w:rsidRPr="00863AB9">
        <w:rPr>
          <w:rFonts w:hint="cs"/>
          <w:sz w:val="24"/>
          <w:szCs w:val="24"/>
          <w:u w:val="single"/>
          <w:rtl/>
        </w:rPr>
        <w:t xml:space="preserve">  </w:t>
      </w:r>
      <w:r w:rsidRPr="00863AB9">
        <w:rPr>
          <w:rFonts w:hint="cs"/>
          <w:sz w:val="24"/>
          <w:szCs w:val="24"/>
          <w:rtl/>
        </w:rPr>
        <w:t xml:space="preserve">                                                                        </w:t>
      </w:r>
    </w:p>
    <w:p w:rsidR="003771E5" w:rsidRPr="00863AB9" w:rsidRDefault="00CB3970" w:rsidP="006C49D0">
      <w:pPr>
        <w:widowControl w:val="0"/>
        <w:autoSpaceDE w:val="0"/>
        <w:autoSpaceDN w:val="0"/>
        <w:bidi/>
        <w:adjustRightInd w:val="0"/>
        <w:spacing w:after="0" w:line="200" w:lineRule="exact"/>
        <w:ind w:left="-284"/>
        <w:rPr>
          <w:rFonts w:cs="Calibri"/>
          <w:sz w:val="18"/>
          <w:szCs w:val="18"/>
          <w:rtl/>
        </w:rPr>
      </w:pPr>
      <w:r w:rsidRPr="00863AB9">
        <w:rPr>
          <w:rFonts w:cs="Calibri" w:hint="cs"/>
          <w:sz w:val="24"/>
          <w:szCs w:val="24"/>
          <w:rtl/>
        </w:rPr>
        <w:t xml:space="preserve"> </w:t>
      </w:r>
    </w:p>
    <w:p w:rsidR="00520DF2" w:rsidRPr="00863AB9" w:rsidRDefault="00873F6D" w:rsidP="002E0998">
      <w:pPr>
        <w:widowControl w:val="0"/>
        <w:autoSpaceDE w:val="0"/>
        <w:autoSpaceDN w:val="0"/>
        <w:bidi/>
        <w:adjustRightInd w:val="0"/>
        <w:spacing w:line="200" w:lineRule="exact"/>
        <w:ind w:left="-284"/>
        <w:rPr>
          <w:rFonts w:cs="Calibri"/>
          <w:sz w:val="24"/>
          <w:szCs w:val="24"/>
        </w:rPr>
      </w:pPr>
      <w:r w:rsidRPr="00863AB9">
        <w:rPr>
          <w:b/>
          <w:bCs/>
          <w:sz w:val="24"/>
          <w:szCs w:val="24"/>
          <w:rtl/>
        </w:rPr>
        <w:br/>
      </w:r>
      <w:r w:rsidR="00BD005D" w:rsidRPr="00863AB9">
        <w:rPr>
          <w:rFonts w:hint="cs"/>
          <w:b/>
          <w:bCs/>
          <w:sz w:val="24"/>
          <w:szCs w:val="24"/>
          <w:rtl/>
        </w:rPr>
        <w:t>عضو اللجنة الثاني (القارئ الثاني):</w:t>
      </w:r>
      <w:r w:rsidR="00BD005D" w:rsidRPr="00863AB9">
        <w:rPr>
          <w:rFonts w:hint="cs"/>
          <w:sz w:val="24"/>
          <w:szCs w:val="24"/>
          <w:u w:val="single"/>
          <w:rtl/>
        </w:rPr>
        <w:t xml:space="preserve">                                                                                                                      </w:t>
      </w:r>
    </w:p>
    <w:p w:rsidR="003771E5" w:rsidRPr="00863AB9" w:rsidRDefault="003771E5" w:rsidP="006C49D0">
      <w:pPr>
        <w:widowControl w:val="0"/>
        <w:autoSpaceDE w:val="0"/>
        <w:autoSpaceDN w:val="0"/>
        <w:bidi/>
        <w:adjustRightInd w:val="0"/>
        <w:spacing w:after="0" w:line="200" w:lineRule="exact"/>
        <w:ind w:left="-284"/>
        <w:rPr>
          <w:rFonts w:cs="Calibri"/>
          <w:sz w:val="24"/>
          <w:szCs w:val="24"/>
        </w:rPr>
      </w:pPr>
    </w:p>
    <w:p w:rsidR="003771E5" w:rsidRPr="00863AB9" w:rsidRDefault="00BD005D" w:rsidP="00BD005D">
      <w:pPr>
        <w:widowControl w:val="0"/>
        <w:autoSpaceDE w:val="0"/>
        <w:autoSpaceDN w:val="0"/>
        <w:bidi/>
        <w:adjustRightInd w:val="0"/>
        <w:spacing w:before="15" w:after="0" w:line="220" w:lineRule="exact"/>
        <w:ind w:left="-280"/>
        <w:rPr>
          <w:sz w:val="24"/>
          <w:szCs w:val="24"/>
        </w:rPr>
      </w:pPr>
      <w:r w:rsidRPr="00863AB9">
        <w:rPr>
          <w:rFonts w:hint="cs"/>
          <w:sz w:val="24"/>
          <w:szCs w:val="24"/>
          <w:rtl/>
        </w:rPr>
        <w:t xml:space="preserve">اعتماد المشروع: </w:t>
      </w:r>
      <w:r w:rsidRPr="00863AB9">
        <w:rPr>
          <w:rFonts w:hint="cs"/>
          <w:sz w:val="24"/>
          <w:szCs w:val="24"/>
          <w:u w:val="single"/>
          <w:rtl/>
        </w:rPr>
        <w:t xml:space="preserve">                                        </w:t>
      </w:r>
      <w:r w:rsidR="00CB3970" w:rsidRPr="00863AB9">
        <w:rPr>
          <w:rFonts w:hint="cs"/>
          <w:sz w:val="24"/>
          <w:szCs w:val="24"/>
          <w:u w:val="single"/>
          <w:rtl/>
        </w:rPr>
        <w:t xml:space="preserve">  </w:t>
      </w:r>
      <w:r w:rsidRPr="00863AB9">
        <w:rPr>
          <w:rFonts w:hint="cs"/>
          <w:sz w:val="24"/>
          <w:szCs w:val="24"/>
          <w:rtl/>
        </w:rPr>
        <w:t xml:space="preserve">             </w:t>
      </w:r>
      <w:r w:rsidR="00520DF2" w:rsidRPr="00863AB9">
        <w:rPr>
          <w:rFonts w:hint="cs"/>
          <w:sz w:val="24"/>
          <w:szCs w:val="24"/>
          <w:rtl/>
        </w:rPr>
        <w:t xml:space="preserve">التاريخ </w:t>
      </w:r>
      <w:r w:rsidRPr="00863AB9">
        <w:rPr>
          <w:rFonts w:hint="cs"/>
          <w:sz w:val="24"/>
          <w:szCs w:val="24"/>
          <w:u w:val="single"/>
          <w:rtl/>
        </w:rPr>
        <w:t xml:space="preserve">                                                  </w:t>
      </w:r>
      <w:r w:rsidR="00520DF2" w:rsidRPr="00863AB9">
        <w:rPr>
          <w:rFonts w:hint="cs"/>
          <w:sz w:val="24"/>
          <w:szCs w:val="24"/>
          <w:rtl/>
        </w:rPr>
        <w:t xml:space="preserve">                                                                        </w:t>
      </w:r>
    </w:p>
    <w:p w:rsidR="002E0998" w:rsidRDefault="002E0998" w:rsidP="002E0998">
      <w:pPr>
        <w:widowControl w:val="0"/>
        <w:autoSpaceDE w:val="0"/>
        <w:autoSpaceDN w:val="0"/>
        <w:bidi/>
        <w:adjustRightInd w:val="0"/>
        <w:spacing w:before="11" w:line="289" w:lineRule="exact"/>
        <w:ind w:left="-284" w:right="-20"/>
        <w:rPr>
          <w:rFonts w:cs="Calibri"/>
          <w:b/>
          <w:bCs/>
          <w:sz w:val="24"/>
          <w:szCs w:val="24"/>
        </w:rPr>
      </w:pPr>
    </w:p>
    <w:p w:rsidR="004C169E" w:rsidRPr="00863AB9" w:rsidRDefault="00CB3970" w:rsidP="002E0998">
      <w:pPr>
        <w:widowControl w:val="0"/>
        <w:autoSpaceDE w:val="0"/>
        <w:autoSpaceDN w:val="0"/>
        <w:bidi/>
        <w:adjustRightInd w:val="0"/>
        <w:spacing w:before="11" w:line="289" w:lineRule="exact"/>
        <w:ind w:left="-284" w:right="-20"/>
        <w:rPr>
          <w:rFonts w:cs="Calibri"/>
          <w:b/>
          <w:bCs/>
          <w:sz w:val="20"/>
          <w:szCs w:val="20"/>
          <w:rtl/>
        </w:rPr>
      </w:pPr>
      <w:r w:rsidRPr="00863AB9">
        <w:rPr>
          <w:rFonts w:cs="Calibri" w:hint="cs"/>
          <w:b/>
          <w:bCs/>
          <w:sz w:val="24"/>
          <w:szCs w:val="24"/>
          <w:rtl/>
        </w:rPr>
        <w:t xml:space="preserve"> </w:t>
      </w:r>
      <w:r w:rsidRPr="00863AB9">
        <w:rPr>
          <w:rFonts w:cs="Times New Roman" w:hint="eastAsia"/>
          <w:b/>
          <w:bCs/>
          <w:sz w:val="24"/>
          <w:szCs w:val="24"/>
          <w:rtl/>
        </w:rPr>
        <w:t>عضو</w:t>
      </w:r>
      <w:r w:rsidRPr="00863AB9">
        <w:rPr>
          <w:rFonts w:cs="Times New Roman"/>
          <w:b/>
          <w:bCs/>
          <w:sz w:val="24"/>
          <w:szCs w:val="24"/>
          <w:rtl/>
        </w:rPr>
        <w:t xml:space="preserve"> </w:t>
      </w:r>
      <w:r w:rsidRPr="00863AB9">
        <w:rPr>
          <w:rFonts w:cs="Times New Roman" w:hint="eastAsia"/>
          <w:b/>
          <w:bCs/>
          <w:sz w:val="24"/>
          <w:szCs w:val="24"/>
          <w:rtl/>
        </w:rPr>
        <w:t>اللجنة</w:t>
      </w:r>
      <w:r w:rsidRPr="00863AB9">
        <w:rPr>
          <w:rFonts w:hint="cs"/>
          <w:b/>
          <w:bCs/>
          <w:sz w:val="24"/>
          <w:szCs w:val="24"/>
          <w:rtl/>
        </w:rPr>
        <w:t xml:space="preserve"> الثالث (القارئ الثالث):</w:t>
      </w:r>
      <w:r w:rsidRPr="00863AB9">
        <w:rPr>
          <w:rFonts w:hint="cs"/>
          <w:sz w:val="24"/>
          <w:szCs w:val="24"/>
          <w:u w:val="single"/>
          <w:rtl/>
        </w:rPr>
        <w:t xml:space="preserve">                                                                                                                      </w:t>
      </w:r>
      <w:r w:rsidRPr="00863AB9">
        <w:rPr>
          <w:rFonts w:cs="Calibri"/>
          <w:b/>
          <w:bCs/>
          <w:sz w:val="24"/>
          <w:szCs w:val="24"/>
          <w:rtl/>
        </w:rPr>
        <w:br/>
      </w:r>
    </w:p>
    <w:p w:rsidR="00520DF2" w:rsidRPr="00863AB9" w:rsidRDefault="00520DF2" w:rsidP="00CB3970">
      <w:pPr>
        <w:widowControl w:val="0"/>
        <w:autoSpaceDE w:val="0"/>
        <w:autoSpaceDN w:val="0"/>
        <w:bidi/>
        <w:adjustRightInd w:val="0"/>
        <w:spacing w:before="11" w:after="0" w:line="289" w:lineRule="exact"/>
        <w:ind w:left="-284" w:right="-20"/>
        <w:rPr>
          <w:spacing w:val="-1"/>
          <w:sz w:val="24"/>
          <w:szCs w:val="24"/>
        </w:rPr>
      </w:pPr>
      <w:r w:rsidRPr="00863AB9">
        <w:rPr>
          <w:rFonts w:hint="cs"/>
          <w:spacing w:val="-1"/>
          <w:sz w:val="24"/>
          <w:szCs w:val="24"/>
          <w:rtl/>
        </w:rPr>
        <w:t>اعت</w:t>
      </w:r>
      <w:bookmarkStart w:id="4" w:name="_GoBack"/>
      <w:bookmarkEnd w:id="4"/>
      <w:r w:rsidRPr="00863AB9">
        <w:rPr>
          <w:rFonts w:hint="cs"/>
          <w:spacing w:val="-1"/>
          <w:sz w:val="24"/>
          <w:szCs w:val="24"/>
          <w:rtl/>
        </w:rPr>
        <w:t xml:space="preserve">ماد المشروع: </w:t>
      </w:r>
      <w:r w:rsidR="00CB3970" w:rsidRPr="00863AB9">
        <w:rPr>
          <w:rFonts w:hint="cs"/>
          <w:spacing w:val="-1"/>
          <w:sz w:val="24"/>
          <w:szCs w:val="24"/>
          <w:u w:val="single"/>
          <w:rtl/>
        </w:rPr>
        <w:t xml:space="preserve">                                   </w:t>
      </w:r>
      <w:r w:rsidR="00CB3970" w:rsidRPr="00863AB9">
        <w:rPr>
          <w:rFonts w:hint="cs"/>
          <w:spacing w:val="-1"/>
          <w:sz w:val="24"/>
          <w:szCs w:val="24"/>
          <w:rtl/>
        </w:rPr>
        <w:t xml:space="preserve">               </w:t>
      </w:r>
      <w:r w:rsidRPr="00863AB9">
        <w:rPr>
          <w:rFonts w:hint="cs"/>
          <w:spacing w:val="-1"/>
          <w:sz w:val="24"/>
          <w:szCs w:val="24"/>
          <w:rtl/>
        </w:rPr>
        <w:t>التاريخ:</w:t>
      </w:r>
      <w:r w:rsidR="00CB3970" w:rsidRPr="00863AB9">
        <w:rPr>
          <w:rFonts w:hint="cs"/>
          <w:spacing w:val="-1"/>
          <w:sz w:val="24"/>
          <w:szCs w:val="24"/>
          <w:rtl/>
        </w:rPr>
        <w:t xml:space="preserve"> </w:t>
      </w:r>
      <w:r w:rsidR="00CB3970" w:rsidRPr="00863AB9">
        <w:rPr>
          <w:rFonts w:hint="cs"/>
          <w:spacing w:val="-1"/>
          <w:sz w:val="24"/>
          <w:szCs w:val="24"/>
          <w:u w:val="single"/>
          <w:rtl/>
        </w:rPr>
        <w:t xml:space="preserve">                                            </w:t>
      </w:r>
      <w:r w:rsidRPr="00863AB9">
        <w:rPr>
          <w:rFonts w:hint="cs"/>
          <w:spacing w:val="-1"/>
          <w:sz w:val="24"/>
          <w:szCs w:val="24"/>
          <w:rtl/>
        </w:rPr>
        <w:t xml:space="preserve">                          </w:t>
      </w:r>
    </w:p>
    <w:p w:rsidR="00863AB9" w:rsidRDefault="00863AB9" w:rsidP="00863AB9">
      <w:pPr>
        <w:widowControl w:val="0"/>
        <w:autoSpaceDE w:val="0"/>
        <w:autoSpaceDN w:val="0"/>
        <w:bidi/>
        <w:adjustRightInd w:val="0"/>
        <w:spacing w:before="11" w:line="289" w:lineRule="exact"/>
        <w:ind w:left="-284" w:right="-20"/>
        <w:rPr>
          <w:sz w:val="24"/>
          <w:szCs w:val="24"/>
        </w:rPr>
      </w:pPr>
    </w:p>
    <w:p w:rsidR="002E0998" w:rsidRPr="00863AB9" w:rsidRDefault="002E0998" w:rsidP="002E0998">
      <w:pPr>
        <w:widowControl w:val="0"/>
        <w:autoSpaceDE w:val="0"/>
        <w:autoSpaceDN w:val="0"/>
        <w:bidi/>
        <w:adjustRightInd w:val="0"/>
        <w:spacing w:after="0" w:line="289" w:lineRule="exact"/>
        <w:ind w:left="-284" w:right="-20"/>
        <w:rPr>
          <w:sz w:val="24"/>
          <w:szCs w:val="24"/>
        </w:rPr>
      </w:pPr>
    </w:p>
    <w:p w:rsidR="002E0998" w:rsidRDefault="00520DF2" w:rsidP="00863AB9">
      <w:pPr>
        <w:widowControl w:val="0"/>
        <w:autoSpaceDE w:val="0"/>
        <w:autoSpaceDN w:val="0"/>
        <w:bidi/>
        <w:adjustRightInd w:val="0"/>
        <w:spacing w:after="0" w:line="289" w:lineRule="exact"/>
        <w:ind w:left="-284" w:right="-20"/>
        <w:rPr>
          <w:sz w:val="24"/>
          <w:szCs w:val="24"/>
        </w:rPr>
      </w:pPr>
      <w:r w:rsidRPr="00863AB9">
        <w:rPr>
          <w:rFonts w:hint="cs"/>
          <w:sz w:val="24"/>
          <w:szCs w:val="24"/>
          <w:rtl/>
        </w:rPr>
        <w:t xml:space="preserve">الملاحظات: </w:t>
      </w:r>
      <w:r w:rsidR="00CB3970" w:rsidRPr="00863AB9">
        <w:rPr>
          <w:rFonts w:hint="cs"/>
          <w:sz w:val="24"/>
          <w:szCs w:val="24"/>
          <w:u w:val="single"/>
          <w:rtl/>
        </w:rPr>
        <w:t xml:space="preserve">                                                                                                                                </w:t>
      </w:r>
      <w:r w:rsidR="00863AB9">
        <w:rPr>
          <w:rFonts w:hint="cs"/>
          <w:sz w:val="24"/>
          <w:szCs w:val="24"/>
          <w:u w:val="single"/>
          <w:rtl/>
        </w:rPr>
        <w:t xml:space="preserve">      </w:t>
      </w:r>
      <w:r w:rsidR="00614018" w:rsidRPr="00863AB9">
        <w:rPr>
          <w:rFonts w:hint="cs"/>
          <w:sz w:val="24"/>
          <w:szCs w:val="24"/>
          <w:u w:val="single"/>
          <w:rtl/>
        </w:rPr>
        <w:t xml:space="preserve">             </w:t>
      </w:r>
      <w:r w:rsidR="00614018" w:rsidRPr="00863AB9">
        <w:rPr>
          <w:u w:val="single"/>
        </w:rPr>
        <w:br/>
      </w:r>
    </w:p>
    <w:p w:rsidR="003771E5" w:rsidRPr="000F5FC9" w:rsidRDefault="00520DF2" w:rsidP="002E0998">
      <w:pPr>
        <w:widowControl w:val="0"/>
        <w:autoSpaceDE w:val="0"/>
        <w:autoSpaceDN w:val="0"/>
        <w:bidi/>
        <w:adjustRightInd w:val="0"/>
        <w:spacing w:after="0" w:line="289" w:lineRule="exact"/>
        <w:ind w:left="-284" w:right="-20"/>
        <w:rPr>
          <w:rFonts w:cs="Calibri"/>
          <w:sz w:val="14"/>
          <w:szCs w:val="14"/>
        </w:rPr>
      </w:pPr>
      <w:r w:rsidRPr="000F5FC9">
        <w:rPr>
          <w:rFonts w:hint="cs"/>
          <w:sz w:val="24"/>
          <w:szCs w:val="24"/>
          <w:rtl/>
        </w:rPr>
        <w:t xml:space="preserve">         </w:t>
      </w:r>
    </w:p>
    <w:tbl>
      <w:tblPr>
        <w:tblStyle w:val="TableGrid"/>
        <w:bidiVisual/>
        <w:tblW w:w="10071" w:type="dxa"/>
        <w:jc w:val="right"/>
        <w:tblLook w:val="04A0" w:firstRow="1" w:lastRow="0" w:firstColumn="1" w:lastColumn="0" w:noHBand="0" w:noVBand="1"/>
      </w:tblPr>
      <w:tblGrid>
        <w:gridCol w:w="10071"/>
      </w:tblGrid>
      <w:tr w:rsidR="00617896" w:rsidTr="00863AB9">
        <w:trPr>
          <w:trHeight w:val="684"/>
          <w:jc w:val="right"/>
        </w:trPr>
        <w:tc>
          <w:tcPr>
            <w:tcW w:w="10071" w:type="dxa"/>
          </w:tcPr>
          <w:p w:rsidR="00617896" w:rsidRDefault="00617896" w:rsidP="00614018">
            <w:pPr>
              <w:widowControl w:val="0"/>
              <w:autoSpaceDE w:val="0"/>
              <w:autoSpaceDN w:val="0"/>
              <w:bidi/>
              <w:adjustRightInd w:val="0"/>
              <w:spacing w:after="0" w:line="200" w:lineRule="exact"/>
              <w:rPr>
                <w:rFonts w:cs="Calibri"/>
                <w:b/>
                <w:bCs/>
                <w:spacing w:val="1"/>
                <w:sz w:val="24"/>
                <w:szCs w:val="24"/>
                <w:rtl/>
              </w:rPr>
            </w:pPr>
          </w:p>
          <w:p w:rsidR="00617896" w:rsidRPr="002E0998" w:rsidRDefault="00617896" w:rsidP="00614018">
            <w:pPr>
              <w:widowControl w:val="0"/>
              <w:autoSpaceDE w:val="0"/>
              <w:autoSpaceDN w:val="0"/>
              <w:bidi/>
              <w:adjustRightInd w:val="0"/>
              <w:spacing w:after="0" w:line="200" w:lineRule="exact"/>
              <w:rPr>
                <w:spacing w:val="1"/>
                <w:sz w:val="24"/>
                <w:szCs w:val="24"/>
                <w:rtl/>
              </w:rPr>
            </w:pPr>
            <w:r>
              <w:rPr>
                <w:rFonts w:hint="cs"/>
                <w:b/>
                <w:bCs/>
                <w:spacing w:val="1"/>
                <w:sz w:val="24"/>
                <w:szCs w:val="24"/>
                <w:rtl/>
              </w:rPr>
              <w:t>العلامات</w:t>
            </w:r>
            <w:r w:rsidRPr="002E0998">
              <w:rPr>
                <w:rFonts w:hint="cs"/>
                <w:spacing w:val="1"/>
                <w:sz w:val="24"/>
                <w:szCs w:val="24"/>
                <w:rtl/>
              </w:rPr>
              <w:t xml:space="preserve">:         </w:t>
            </w:r>
            <w:r w:rsidRPr="002E0998">
              <w:rPr>
                <w:rFonts w:hint="cs"/>
                <w:spacing w:val="1"/>
                <w:sz w:val="24"/>
                <w:szCs w:val="24"/>
                <w:u w:val="single"/>
                <w:rtl/>
              </w:rPr>
              <w:t xml:space="preserve">                        </w:t>
            </w:r>
            <w:r w:rsidRPr="002E0998">
              <w:rPr>
                <w:rFonts w:hint="cs"/>
                <w:spacing w:val="1"/>
                <w:sz w:val="24"/>
                <w:szCs w:val="24"/>
                <w:rtl/>
              </w:rPr>
              <w:t xml:space="preserve">        </w:t>
            </w:r>
            <w:r w:rsidRPr="002E0998">
              <w:rPr>
                <w:rFonts w:hint="cs"/>
                <w:spacing w:val="1"/>
                <w:sz w:val="24"/>
                <w:szCs w:val="24"/>
                <w:u w:val="single"/>
                <w:rtl/>
              </w:rPr>
              <w:t xml:space="preserve">                         </w:t>
            </w:r>
            <w:r w:rsidRPr="002E0998">
              <w:rPr>
                <w:rFonts w:hint="cs"/>
                <w:spacing w:val="1"/>
                <w:sz w:val="24"/>
                <w:szCs w:val="24"/>
                <w:rtl/>
              </w:rPr>
              <w:t xml:space="preserve">        </w:t>
            </w:r>
            <w:r w:rsidRPr="002E0998">
              <w:rPr>
                <w:rFonts w:hint="cs"/>
                <w:spacing w:val="1"/>
                <w:sz w:val="24"/>
                <w:szCs w:val="24"/>
                <w:u w:val="single"/>
                <w:rtl/>
              </w:rPr>
              <w:t xml:space="preserve">                               </w:t>
            </w:r>
            <w:r w:rsidRPr="002E0998">
              <w:rPr>
                <w:rFonts w:hint="cs"/>
                <w:spacing w:val="1"/>
                <w:sz w:val="24"/>
                <w:szCs w:val="24"/>
                <w:rtl/>
              </w:rPr>
              <w:t xml:space="preserve">             </w:t>
            </w:r>
            <w:r w:rsidRPr="002E0998">
              <w:rPr>
                <w:rFonts w:hint="cs"/>
                <w:spacing w:val="1"/>
                <w:sz w:val="24"/>
                <w:szCs w:val="24"/>
                <w:u w:val="single"/>
                <w:rtl/>
              </w:rPr>
              <w:t xml:space="preserve">                    </w:t>
            </w:r>
            <w:r w:rsidRPr="002E0998">
              <w:rPr>
                <w:rFonts w:hint="cs"/>
                <w:spacing w:val="1"/>
                <w:sz w:val="24"/>
                <w:szCs w:val="24"/>
                <w:rtl/>
              </w:rPr>
              <w:t xml:space="preserve">              </w:t>
            </w:r>
          </w:p>
          <w:p w:rsidR="00617896" w:rsidRPr="002E0998" w:rsidRDefault="00617896" w:rsidP="002E0998">
            <w:pPr>
              <w:widowControl w:val="0"/>
              <w:autoSpaceDE w:val="0"/>
              <w:autoSpaceDN w:val="0"/>
              <w:bidi/>
              <w:adjustRightInd w:val="0"/>
              <w:spacing w:after="0" w:line="200" w:lineRule="exact"/>
              <w:rPr>
                <w:b/>
                <w:bCs/>
                <w:spacing w:val="1"/>
                <w:sz w:val="24"/>
                <w:szCs w:val="24"/>
                <w:rtl/>
              </w:rPr>
            </w:pPr>
            <w:r w:rsidRPr="002E0998">
              <w:rPr>
                <w:rFonts w:hint="cs"/>
                <w:spacing w:val="1"/>
                <w:sz w:val="24"/>
                <w:szCs w:val="24"/>
                <w:rtl/>
              </w:rPr>
              <w:t xml:space="preserve">                           </w:t>
            </w:r>
            <w:r w:rsidRPr="002E0998">
              <w:rPr>
                <w:spacing w:val="1"/>
                <w:sz w:val="24"/>
                <w:szCs w:val="24"/>
                <w:rtl/>
              </w:rPr>
              <w:br/>
            </w:r>
            <w:r>
              <w:rPr>
                <w:rFonts w:hint="cs"/>
                <w:spacing w:val="1"/>
                <w:sz w:val="24"/>
                <w:szCs w:val="24"/>
                <w:rtl/>
              </w:rPr>
              <w:t xml:space="preserve">                            </w:t>
            </w:r>
            <w:r w:rsidRPr="002E0998">
              <w:rPr>
                <w:rFonts w:hint="cs"/>
                <w:b/>
                <w:bCs/>
                <w:spacing w:val="1"/>
                <w:sz w:val="24"/>
                <w:szCs w:val="24"/>
                <w:rtl/>
              </w:rPr>
              <w:t>الشفهي                        الخطي                    توقيع المشرف الرئيسي                   التاريخ</w:t>
            </w:r>
          </w:p>
        </w:tc>
      </w:tr>
      <w:bookmarkEnd w:id="1"/>
      <w:bookmarkEnd w:id="2"/>
      <w:bookmarkEnd w:id="3"/>
    </w:tbl>
    <w:p w:rsidR="00191F42" w:rsidRPr="00113202" w:rsidRDefault="00191F42" w:rsidP="00614018">
      <w:pPr>
        <w:widowControl w:val="0"/>
        <w:autoSpaceDE w:val="0"/>
        <w:autoSpaceDN w:val="0"/>
        <w:bidi/>
        <w:adjustRightInd w:val="0"/>
        <w:spacing w:after="0" w:line="200" w:lineRule="exact"/>
        <w:jc w:val="both"/>
        <w:rPr>
          <w:rFonts w:cs="Calibri"/>
          <w:b/>
          <w:bCs/>
          <w:spacing w:val="1"/>
          <w:sz w:val="24"/>
          <w:szCs w:val="24"/>
        </w:rPr>
        <w:sectPr w:rsidR="00191F42" w:rsidRPr="00113202" w:rsidSect="002E0998">
          <w:headerReference w:type="default" r:id="rId9"/>
          <w:footerReference w:type="default" r:id="rId10"/>
          <w:headerReference w:type="first" r:id="rId11"/>
          <w:pgSz w:w="12240" w:h="15840"/>
          <w:pgMar w:top="1339" w:right="907" w:bottom="144" w:left="1714" w:header="763" w:footer="1022" w:gutter="0"/>
          <w:cols w:space="720" w:equalWidth="0">
            <w:col w:w="9613" w:space="2"/>
          </w:cols>
          <w:noEndnote/>
          <w:titlePg/>
          <w:docGrid w:linePitch="299"/>
        </w:sectPr>
      </w:pPr>
    </w:p>
    <w:p w:rsidR="0063348E" w:rsidRDefault="0063348E" w:rsidP="00614018">
      <w:pPr>
        <w:widowControl w:val="0"/>
        <w:autoSpaceDE w:val="0"/>
        <w:autoSpaceDN w:val="0"/>
        <w:bidi/>
        <w:adjustRightInd w:val="0"/>
        <w:spacing w:after="0" w:line="200" w:lineRule="exact"/>
        <w:ind w:right="-839"/>
        <w:rPr>
          <w:rFonts w:cs="Calibri"/>
          <w:sz w:val="20"/>
          <w:szCs w:val="20"/>
          <w:rtl/>
        </w:rPr>
      </w:pPr>
    </w:p>
    <w:p w:rsidR="0063348E" w:rsidRDefault="0063348E" w:rsidP="0063348E">
      <w:pPr>
        <w:widowControl w:val="0"/>
        <w:autoSpaceDE w:val="0"/>
        <w:autoSpaceDN w:val="0"/>
        <w:bidi/>
        <w:adjustRightInd w:val="0"/>
        <w:spacing w:after="0" w:line="200" w:lineRule="exact"/>
        <w:ind w:left="-5670" w:right="-839"/>
        <w:rPr>
          <w:rFonts w:cs="Calibri"/>
          <w:sz w:val="20"/>
          <w:szCs w:val="20"/>
          <w:rtl/>
        </w:rPr>
      </w:pPr>
    </w:p>
    <w:p w:rsidR="0063348E" w:rsidRDefault="0063348E" w:rsidP="0063348E">
      <w:pPr>
        <w:widowControl w:val="0"/>
        <w:autoSpaceDE w:val="0"/>
        <w:autoSpaceDN w:val="0"/>
        <w:bidi/>
        <w:adjustRightInd w:val="0"/>
        <w:spacing w:after="0" w:line="200" w:lineRule="exact"/>
        <w:ind w:left="-5670" w:right="-839"/>
        <w:rPr>
          <w:rFonts w:cs="Calibri"/>
          <w:sz w:val="20"/>
          <w:szCs w:val="20"/>
          <w:rtl/>
        </w:rPr>
      </w:pPr>
    </w:p>
    <w:p w:rsidR="0063348E" w:rsidRDefault="0063348E" w:rsidP="0063348E">
      <w:pPr>
        <w:widowControl w:val="0"/>
        <w:autoSpaceDE w:val="0"/>
        <w:autoSpaceDN w:val="0"/>
        <w:bidi/>
        <w:adjustRightInd w:val="0"/>
        <w:spacing w:after="0" w:line="200" w:lineRule="exact"/>
        <w:ind w:left="-5670" w:right="-839"/>
        <w:rPr>
          <w:rFonts w:cs="Calibri"/>
          <w:sz w:val="20"/>
          <w:szCs w:val="20"/>
          <w:rtl/>
        </w:rPr>
      </w:pPr>
    </w:p>
    <w:p w:rsidR="0063348E" w:rsidRDefault="0063348E" w:rsidP="0063348E">
      <w:pPr>
        <w:widowControl w:val="0"/>
        <w:autoSpaceDE w:val="0"/>
        <w:autoSpaceDN w:val="0"/>
        <w:bidi/>
        <w:adjustRightInd w:val="0"/>
        <w:spacing w:after="0" w:line="200" w:lineRule="exact"/>
        <w:ind w:left="-5670" w:right="-839"/>
        <w:rPr>
          <w:rFonts w:cs="Calibri"/>
          <w:sz w:val="20"/>
          <w:szCs w:val="20"/>
          <w:rtl/>
        </w:rPr>
      </w:pPr>
    </w:p>
    <w:p w:rsidR="0063348E" w:rsidRDefault="0063348E" w:rsidP="0063348E">
      <w:pPr>
        <w:widowControl w:val="0"/>
        <w:autoSpaceDE w:val="0"/>
        <w:autoSpaceDN w:val="0"/>
        <w:bidi/>
        <w:adjustRightInd w:val="0"/>
        <w:spacing w:after="0" w:line="200" w:lineRule="exact"/>
        <w:ind w:left="-5670" w:right="-839"/>
        <w:rPr>
          <w:rFonts w:cs="Calibri"/>
          <w:sz w:val="20"/>
          <w:szCs w:val="20"/>
          <w:rtl/>
        </w:rPr>
      </w:pPr>
    </w:p>
    <w:p w:rsidR="0063348E" w:rsidRDefault="0063348E" w:rsidP="0063348E">
      <w:pPr>
        <w:widowControl w:val="0"/>
        <w:autoSpaceDE w:val="0"/>
        <w:autoSpaceDN w:val="0"/>
        <w:bidi/>
        <w:adjustRightInd w:val="0"/>
        <w:spacing w:after="0" w:line="200" w:lineRule="exact"/>
        <w:ind w:left="-5670" w:right="-839"/>
        <w:rPr>
          <w:rFonts w:cs="Calibri"/>
          <w:sz w:val="20"/>
          <w:szCs w:val="20"/>
          <w:rtl/>
        </w:rPr>
      </w:pPr>
    </w:p>
    <w:p w:rsidR="0063348E" w:rsidRDefault="0063348E" w:rsidP="0063348E">
      <w:pPr>
        <w:widowControl w:val="0"/>
        <w:autoSpaceDE w:val="0"/>
        <w:autoSpaceDN w:val="0"/>
        <w:bidi/>
        <w:adjustRightInd w:val="0"/>
        <w:spacing w:after="0" w:line="200" w:lineRule="exact"/>
        <w:ind w:left="-5670" w:right="-839"/>
        <w:rPr>
          <w:rFonts w:cs="Calibri"/>
          <w:sz w:val="20"/>
          <w:szCs w:val="20"/>
          <w:rtl/>
        </w:rPr>
      </w:pPr>
    </w:p>
    <w:p w:rsidR="0063348E" w:rsidRDefault="0063348E" w:rsidP="0063348E">
      <w:pPr>
        <w:widowControl w:val="0"/>
        <w:autoSpaceDE w:val="0"/>
        <w:autoSpaceDN w:val="0"/>
        <w:bidi/>
        <w:adjustRightInd w:val="0"/>
        <w:spacing w:after="0" w:line="200" w:lineRule="exact"/>
        <w:ind w:left="-5670" w:right="-839"/>
        <w:rPr>
          <w:rFonts w:cs="Calibri"/>
          <w:sz w:val="20"/>
          <w:szCs w:val="20"/>
          <w:rtl/>
        </w:rPr>
      </w:pPr>
    </w:p>
    <w:p w:rsidR="0063348E" w:rsidRDefault="0063348E" w:rsidP="0063348E">
      <w:pPr>
        <w:widowControl w:val="0"/>
        <w:autoSpaceDE w:val="0"/>
        <w:autoSpaceDN w:val="0"/>
        <w:bidi/>
        <w:adjustRightInd w:val="0"/>
        <w:spacing w:after="0" w:line="200" w:lineRule="exact"/>
        <w:ind w:left="-5670" w:right="-839"/>
        <w:rPr>
          <w:rFonts w:cs="Calibri"/>
          <w:sz w:val="20"/>
          <w:szCs w:val="20"/>
          <w:rtl/>
        </w:rPr>
      </w:pPr>
    </w:p>
    <w:p w:rsidR="0063348E" w:rsidRDefault="0063348E" w:rsidP="0063348E">
      <w:pPr>
        <w:widowControl w:val="0"/>
        <w:autoSpaceDE w:val="0"/>
        <w:autoSpaceDN w:val="0"/>
        <w:bidi/>
        <w:adjustRightInd w:val="0"/>
        <w:spacing w:after="0" w:line="200" w:lineRule="exact"/>
        <w:ind w:left="-5670" w:right="-839"/>
        <w:rPr>
          <w:rFonts w:cs="Calibri"/>
          <w:sz w:val="20"/>
          <w:szCs w:val="20"/>
          <w:rtl/>
        </w:rPr>
      </w:pPr>
    </w:p>
    <w:p w:rsidR="0063348E" w:rsidRDefault="0063348E" w:rsidP="0063348E">
      <w:pPr>
        <w:widowControl w:val="0"/>
        <w:autoSpaceDE w:val="0"/>
        <w:autoSpaceDN w:val="0"/>
        <w:bidi/>
        <w:adjustRightInd w:val="0"/>
        <w:spacing w:after="0" w:line="200" w:lineRule="exact"/>
        <w:ind w:left="-5670" w:right="-839"/>
        <w:rPr>
          <w:rFonts w:cs="Calibri"/>
          <w:sz w:val="20"/>
          <w:szCs w:val="20"/>
          <w:rtl/>
        </w:rPr>
      </w:pPr>
    </w:p>
    <w:p w:rsidR="0063348E" w:rsidRDefault="0063348E" w:rsidP="0063348E">
      <w:pPr>
        <w:widowControl w:val="0"/>
        <w:autoSpaceDE w:val="0"/>
        <w:autoSpaceDN w:val="0"/>
        <w:bidi/>
        <w:adjustRightInd w:val="0"/>
        <w:spacing w:after="0" w:line="200" w:lineRule="exact"/>
        <w:ind w:left="-5670" w:right="-839"/>
        <w:rPr>
          <w:rFonts w:cs="Calibri"/>
          <w:sz w:val="20"/>
          <w:szCs w:val="20"/>
          <w:rtl/>
        </w:rPr>
      </w:pPr>
    </w:p>
    <w:p w:rsidR="0063348E" w:rsidRDefault="0063348E" w:rsidP="0063348E">
      <w:pPr>
        <w:widowControl w:val="0"/>
        <w:autoSpaceDE w:val="0"/>
        <w:autoSpaceDN w:val="0"/>
        <w:bidi/>
        <w:adjustRightInd w:val="0"/>
        <w:spacing w:after="0" w:line="200" w:lineRule="exact"/>
        <w:ind w:left="-5670" w:right="-839"/>
        <w:rPr>
          <w:rFonts w:cs="Calibri"/>
          <w:sz w:val="20"/>
          <w:szCs w:val="20"/>
          <w:rtl/>
        </w:rPr>
      </w:pPr>
    </w:p>
    <w:p w:rsidR="0063348E" w:rsidRDefault="0063348E" w:rsidP="0063348E">
      <w:pPr>
        <w:widowControl w:val="0"/>
        <w:autoSpaceDE w:val="0"/>
        <w:autoSpaceDN w:val="0"/>
        <w:bidi/>
        <w:adjustRightInd w:val="0"/>
        <w:spacing w:after="0" w:line="200" w:lineRule="exact"/>
        <w:ind w:left="-5670" w:right="-839"/>
        <w:rPr>
          <w:rFonts w:cs="Calibri"/>
          <w:sz w:val="20"/>
          <w:szCs w:val="20"/>
          <w:rtl/>
        </w:rPr>
      </w:pPr>
    </w:p>
    <w:p w:rsidR="0063348E" w:rsidRDefault="0063348E" w:rsidP="0063348E">
      <w:pPr>
        <w:widowControl w:val="0"/>
        <w:autoSpaceDE w:val="0"/>
        <w:autoSpaceDN w:val="0"/>
        <w:bidi/>
        <w:adjustRightInd w:val="0"/>
        <w:spacing w:after="0" w:line="200" w:lineRule="exact"/>
        <w:ind w:left="-5670" w:right="-839"/>
        <w:rPr>
          <w:rFonts w:cs="Calibri"/>
          <w:sz w:val="20"/>
          <w:szCs w:val="20"/>
          <w:rtl/>
        </w:rPr>
      </w:pPr>
    </w:p>
    <w:p w:rsidR="0063348E" w:rsidRDefault="0063348E" w:rsidP="0063348E">
      <w:pPr>
        <w:widowControl w:val="0"/>
        <w:autoSpaceDE w:val="0"/>
        <w:autoSpaceDN w:val="0"/>
        <w:bidi/>
        <w:adjustRightInd w:val="0"/>
        <w:spacing w:after="0" w:line="200" w:lineRule="exact"/>
        <w:ind w:left="-5670" w:right="-839"/>
        <w:rPr>
          <w:rFonts w:cs="Calibri"/>
          <w:sz w:val="20"/>
          <w:szCs w:val="20"/>
          <w:rtl/>
        </w:rPr>
      </w:pPr>
    </w:p>
    <w:p w:rsidR="0063348E" w:rsidRDefault="0063348E" w:rsidP="0063348E">
      <w:pPr>
        <w:widowControl w:val="0"/>
        <w:autoSpaceDE w:val="0"/>
        <w:autoSpaceDN w:val="0"/>
        <w:bidi/>
        <w:adjustRightInd w:val="0"/>
        <w:spacing w:after="0" w:line="200" w:lineRule="exact"/>
        <w:ind w:left="-5670" w:right="-839"/>
        <w:rPr>
          <w:rFonts w:cs="Calibri"/>
          <w:sz w:val="20"/>
          <w:szCs w:val="20"/>
          <w:rtl/>
        </w:rPr>
      </w:pPr>
    </w:p>
    <w:p w:rsidR="0063348E" w:rsidRDefault="0063348E" w:rsidP="0063348E">
      <w:pPr>
        <w:widowControl w:val="0"/>
        <w:autoSpaceDE w:val="0"/>
        <w:autoSpaceDN w:val="0"/>
        <w:bidi/>
        <w:adjustRightInd w:val="0"/>
        <w:spacing w:after="0" w:line="200" w:lineRule="exact"/>
        <w:ind w:left="-5670" w:right="-839"/>
        <w:rPr>
          <w:rFonts w:cs="Calibri"/>
          <w:sz w:val="20"/>
          <w:szCs w:val="20"/>
          <w:rtl/>
        </w:rPr>
      </w:pPr>
    </w:p>
    <w:p w:rsidR="0063348E" w:rsidRDefault="0063348E" w:rsidP="0063348E">
      <w:pPr>
        <w:widowControl w:val="0"/>
        <w:autoSpaceDE w:val="0"/>
        <w:autoSpaceDN w:val="0"/>
        <w:bidi/>
        <w:adjustRightInd w:val="0"/>
        <w:spacing w:after="0" w:line="200" w:lineRule="exact"/>
        <w:ind w:left="-5670" w:right="-839"/>
        <w:rPr>
          <w:rFonts w:cs="Calibri"/>
          <w:sz w:val="20"/>
          <w:szCs w:val="20"/>
          <w:rtl/>
        </w:rPr>
      </w:pPr>
    </w:p>
    <w:p w:rsidR="0063348E" w:rsidRDefault="0063348E" w:rsidP="0063348E">
      <w:pPr>
        <w:widowControl w:val="0"/>
        <w:autoSpaceDE w:val="0"/>
        <w:autoSpaceDN w:val="0"/>
        <w:bidi/>
        <w:adjustRightInd w:val="0"/>
        <w:spacing w:after="0" w:line="200" w:lineRule="exact"/>
        <w:ind w:left="-5670" w:right="-839"/>
        <w:rPr>
          <w:rFonts w:cs="Calibri"/>
          <w:sz w:val="20"/>
          <w:szCs w:val="20"/>
          <w:rtl/>
        </w:rPr>
      </w:pPr>
    </w:p>
    <w:p w:rsidR="0063348E" w:rsidRDefault="0063348E" w:rsidP="0063348E">
      <w:pPr>
        <w:widowControl w:val="0"/>
        <w:autoSpaceDE w:val="0"/>
        <w:autoSpaceDN w:val="0"/>
        <w:bidi/>
        <w:adjustRightInd w:val="0"/>
        <w:spacing w:after="0" w:line="200" w:lineRule="exact"/>
        <w:ind w:left="-5670" w:right="-839"/>
        <w:rPr>
          <w:rFonts w:cs="Calibri"/>
          <w:sz w:val="20"/>
          <w:szCs w:val="20"/>
          <w:rtl/>
        </w:rPr>
      </w:pPr>
    </w:p>
    <w:p w:rsidR="0063348E" w:rsidRDefault="0063348E" w:rsidP="0063348E">
      <w:pPr>
        <w:widowControl w:val="0"/>
        <w:autoSpaceDE w:val="0"/>
        <w:autoSpaceDN w:val="0"/>
        <w:bidi/>
        <w:adjustRightInd w:val="0"/>
        <w:spacing w:after="0" w:line="200" w:lineRule="exact"/>
        <w:ind w:left="-5670" w:right="-839"/>
        <w:rPr>
          <w:rFonts w:cs="Calibri"/>
          <w:sz w:val="20"/>
          <w:szCs w:val="20"/>
          <w:rtl/>
        </w:rPr>
      </w:pPr>
    </w:p>
    <w:p w:rsidR="0063348E" w:rsidRDefault="0063348E" w:rsidP="0063348E">
      <w:pPr>
        <w:widowControl w:val="0"/>
        <w:autoSpaceDE w:val="0"/>
        <w:autoSpaceDN w:val="0"/>
        <w:bidi/>
        <w:adjustRightInd w:val="0"/>
        <w:spacing w:after="0" w:line="200" w:lineRule="exact"/>
        <w:ind w:left="-5670" w:right="-839"/>
        <w:rPr>
          <w:rFonts w:cs="Calibri"/>
          <w:sz w:val="20"/>
          <w:szCs w:val="20"/>
          <w:rtl/>
        </w:rPr>
      </w:pPr>
    </w:p>
    <w:p w:rsidR="0063348E" w:rsidRPr="00D9533A" w:rsidRDefault="0063348E" w:rsidP="0063348E">
      <w:pPr>
        <w:widowControl w:val="0"/>
        <w:autoSpaceDE w:val="0"/>
        <w:autoSpaceDN w:val="0"/>
        <w:bidi/>
        <w:adjustRightInd w:val="0"/>
        <w:spacing w:after="0" w:line="200" w:lineRule="exact"/>
        <w:ind w:left="-5670" w:right="-839"/>
        <w:rPr>
          <w:rFonts w:cs="Calibri"/>
          <w:sz w:val="20"/>
          <w:szCs w:val="20"/>
        </w:rPr>
      </w:pPr>
    </w:p>
    <w:sectPr w:rsidR="0063348E" w:rsidRPr="00D9533A" w:rsidSect="00B97A97">
      <w:headerReference w:type="default" r:id="rId12"/>
      <w:footerReference w:type="default" r:id="rId13"/>
      <w:type w:val="continuous"/>
      <w:pgSz w:w="12240" w:h="15840"/>
      <w:pgMar w:top="1440" w:right="1440" w:bottom="1440" w:left="1440" w:header="763" w:footer="1017" w:gutter="0"/>
      <w:cols w:num="2" w:space="720"/>
      <w:noEndnote/>
      <w:titlePg/>
      <w:docGrid w:linePitch="299"/>
    </w:sectPr>
  </w:body>
</w:document>
</file>

<file path=word/endnotes.xml><?xml version="1.0" encoding="utf-8"?>
<w:end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endnote w:type="separator" w:id="-1">
    <w:p w:rsidR="002C221D" w:rsidRDefault="002C221D">
      <w:pPr>
        <w:spacing w:after="0" w:line="240" w:lineRule="auto"/>
      </w:pPr>
      <w:r>
        <w:separator/>
      </w:r>
    </w:p>
  </w:endnote>
  <w:endnote w:type="continuationSeparator" w:id="0">
    <w:p w:rsidR="002C221D" w:rsidRDefault="002C221D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AFF" w:usb1="C0007841" w:usb2="00000009" w:usb3="00000000" w:csb0="000001FF" w:csb1="00000000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00002FF" w:usb1="4000ACFF" w:usb2="00000001" w:usb3="00000000" w:csb0="0000019F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Cambria">
    <w:panose1 w:val="02040503050406030204"/>
    <w:charset w:val="00"/>
    <w:family w:val="roman"/>
    <w:pitch w:val="variable"/>
    <w:sig w:usb0="E00002FF" w:usb1="400004FF" w:usb2="00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0000012" w:usb3="00000000" w:csb0="0002009F" w:csb1="00000000"/>
  </w:font>
  <w:font w:name="Tahoma">
    <w:panose1 w:val="020B0604030504040204"/>
    <w:charset w:val="00"/>
    <w:family w:val="swiss"/>
    <w:notTrueType/>
    <w:pitch w:val="variable"/>
    <w:sig w:usb0="00000003" w:usb1="00000000" w:usb2="00000000" w:usb3="00000000" w:csb0="00000001" w:csb1="00000000"/>
  </w:font>
  <w:font w:name="Microsoft Sans Serif">
    <w:panose1 w:val="020B0604020202020204"/>
    <w:charset w:val="00"/>
    <w:family w:val="swiss"/>
    <w:pitch w:val="variable"/>
    <w:sig w:usb0="E1002AFF" w:usb1="C0000002" w:usb2="00000008" w:usb3="00000000" w:csb0="0001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0000012" w:usb3="00000000" w:csb0="0002009F" w:csb1="00000000"/>
  </w:font>
</w:fonts>
</file>

<file path=word/footer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sdt>
    <w:sdtPr>
      <w:id w:val="-230704672"/>
      <w:docPartObj>
        <w:docPartGallery w:val="Page Numbers (Bottom of Page)"/>
        <w:docPartUnique/>
      </w:docPartObj>
    </w:sdtPr>
    <w:sdtEndPr/>
    <w:sdtContent>
      <w:sdt>
        <w:sdtPr>
          <w:id w:val="614798436"/>
          <w:docPartObj>
            <w:docPartGallery w:val="Page Numbers (Top of Page)"/>
            <w:docPartUnique/>
          </w:docPartObj>
        </w:sdtPr>
        <w:sdtEndPr/>
        <w:sdtContent>
          <w:p w:rsidR="002C221D" w:rsidRDefault="002C221D" w:rsidP="005B02B2">
            <w:pPr>
              <w:pStyle w:val="Footer"/>
              <w:jc w:val="right"/>
            </w:pPr>
            <w:r>
              <w:t xml:space="preserve">Page </w:t>
            </w:r>
            <w:r>
              <w:rPr>
                <w:b/>
                <w:bCs/>
                <w:sz w:val="24"/>
                <w:szCs w:val="24"/>
              </w:rPr>
              <w:fldChar w:fldCharType="begin"/>
            </w:r>
            <w:r>
              <w:rPr>
                <w:b/>
                <w:bCs/>
              </w:rPr>
              <w:instrText xml:space="preserve"> PAGE </w:instrText>
            </w:r>
            <w:r>
              <w:rPr>
                <w:b/>
                <w:bCs/>
                <w:sz w:val="24"/>
                <w:szCs w:val="24"/>
              </w:rPr>
              <w:fldChar w:fldCharType="separate"/>
            </w:r>
            <w:r w:rsidR="00617896">
              <w:rPr>
                <w:b/>
                <w:bCs/>
                <w:noProof/>
              </w:rPr>
              <w:t>2</w:t>
            </w:r>
            <w:r>
              <w:rPr>
                <w:b/>
                <w:bCs/>
                <w:sz w:val="24"/>
                <w:szCs w:val="24"/>
              </w:rPr>
              <w:fldChar w:fldCharType="end"/>
            </w:r>
            <w:r>
              <w:t xml:space="preserve"> of </w:t>
            </w:r>
            <w:r>
              <w:rPr>
                <w:b/>
                <w:bCs/>
                <w:sz w:val="24"/>
                <w:szCs w:val="24"/>
              </w:rPr>
              <w:fldChar w:fldCharType="begin"/>
            </w:r>
            <w:r>
              <w:rPr>
                <w:b/>
                <w:bCs/>
              </w:rPr>
              <w:instrText xml:space="preserve"> NUMPAGES  </w:instrText>
            </w:r>
            <w:r>
              <w:rPr>
                <w:b/>
                <w:bCs/>
                <w:sz w:val="24"/>
                <w:szCs w:val="24"/>
              </w:rPr>
              <w:fldChar w:fldCharType="separate"/>
            </w:r>
            <w:r w:rsidR="00617896">
              <w:rPr>
                <w:b/>
                <w:bCs/>
                <w:noProof/>
              </w:rPr>
              <w:t>2</w:t>
            </w:r>
            <w:r>
              <w:rPr>
                <w:b/>
                <w:bCs/>
                <w:sz w:val="24"/>
                <w:szCs w:val="24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sdt>
    <w:sdtPr>
      <w:id w:val="371666699"/>
      <w:docPartObj>
        <w:docPartGallery w:val="Page Numbers (Bottom of Page)"/>
        <w:docPartUnique/>
      </w:docPartObj>
    </w:sdtPr>
    <w:sdtEndPr/>
    <w:sdtContent>
      <w:sdt>
        <w:sdtPr>
          <w:id w:val="41409075"/>
          <w:docPartObj>
            <w:docPartGallery w:val="Page Numbers (Top of Page)"/>
            <w:docPartUnique/>
          </w:docPartObj>
        </w:sdtPr>
        <w:sdtEndPr/>
        <w:sdtContent>
          <w:p w:rsidR="002C221D" w:rsidRDefault="002C221D" w:rsidP="005B02B2">
            <w:pPr>
              <w:pStyle w:val="Footer"/>
              <w:jc w:val="right"/>
            </w:pPr>
            <w:r>
              <w:t xml:space="preserve">Page </w:t>
            </w:r>
            <w:r>
              <w:rPr>
                <w:b/>
                <w:bCs/>
                <w:sz w:val="24"/>
                <w:szCs w:val="24"/>
              </w:rPr>
              <w:fldChar w:fldCharType="begin"/>
            </w:r>
            <w:r>
              <w:rPr>
                <w:b/>
                <w:bCs/>
              </w:rPr>
              <w:instrText xml:space="preserve"> PAGE </w:instrText>
            </w:r>
            <w:r>
              <w:rPr>
                <w:b/>
                <w:bCs/>
                <w:sz w:val="24"/>
                <w:szCs w:val="24"/>
              </w:rPr>
              <w:fldChar w:fldCharType="separate"/>
            </w:r>
            <w:r w:rsidR="002E0998">
              <w:rPr>
                <w:b/>
                <w:bCs/>
                <w:noProof/>
              </w:rPr>
              <w:t>2</w:t>
            </w:r>
            <w:r>
              <w:rPr>
                <w:b/>
                <w:bCs/>
                <w:sz w:val="24"/>
                <w:szCs w:val="24"/>
              </w:rPr>
              <w:fldChar w:fldCharType="end"/>
            </w:r>
            <w:r>
              <w:t xml:space="preserve"> of </w:t>
            </w:r>
            <w:r>
              <w:rPr>
                <w:b/>
                <w:bCs/>
                <w:sz w:val="24"/>
                <w:szCs w:val="24"/>
              </w:rPr>
              <w:fldChar w:fldCharType="begin"/>
            </w:r>
            <w:r>
              <w:rPr>
                <w:b/>
                <w:bCs/>
              </w:rPr>
              <w:instrText xml:space="preserve"> NUMPAGES  </w:instrText>
            </w:r>
            <w:r>
              <w:rPr>
                <w:b/>
                <w:bCs/>
                <w:sz w:val="24"/>
                <w:szCs w:val="24"/>
              </w:rPr>
              <w:fldChar w:fldCharType="separate"/>
            </w:r>
            <w:r w:rsidR="002E0998">
              <w:rPr>
                <w:b/>
                <w:bCs/>
                <w:noProof/>
              </w:rPr>
              <w:t>2</w:t>
            </w:r>
            <w:r>
              <w:rPr>
                <w:b/>
                <w:bCs/>
                <w:sz w:val="24"/>
                <w:szCs w:val="24"/>
              </w:rPr>
              <w:fldChar w:fldCharType="end"/>
            </w:r>
          </w:p>
        </w:sdtContent>
      </w:sdt>
    </w:sdtContent>
  </w:sdt>
  <w:p w:rsidR="002C221D" w:rsidRDefault="002C221D"/>
</w:ftr>
</file>

<file path=word/footnotes.xml><?xml version="1.0" encoding="utf-8"?>
<w:foot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footnote w:type="separator" w:id="-1">
    <w:p w:rsidR="002C221D" w:rsidRDefault="002C221D">
      <w:pPr>
        <w:spacing w:after="0" w:line="240" w:lineRule="auto"/>
      </w:pPr>
      <w:r>
        <w:separator/>
      </w:r>
    </w:p>
  </w:footnote>
  <w:footnote w:type="continuationSeparator" w:id="0">
    <w:p w:rsidR="002C221D" w:rsidRDefault="002C221D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C221D" w:rsidRDefault="002C221D" w:rsidP="009E1DC9">
    <w:pPr>
      <w:widowControl w:val="0"/>
      <w:autoSpaceDE w:val="0"/>
      <w:autoSpaceDN w:val="0"/>
      <w:adjustRightInd w:val="0"/>
      <w:spacing w:after="0" w:line="200" w:lineRule="exact"/>
      <w:jc w:val="center"/>
      <w:rPr>
        <w:rFonts w:ascii="Times New Roman" w:hAnsi="Times New Roman" w:cs="Times New Roman"/>
      </w:rPr>
    </w:pPr>
    <w:bookmarkStart w:id="5" w:name="OLE_LINK1"/>
    <w:bookmarkStart w:id="6" w:name="OLE_LINK2"/>
    <w:r>
      <w:rPr>
        <w:rFonts w:ascii="Times New Roman" w:hAnsi="Times New Roman" w:cs="Times New Roman" w:hint="cs"/>
        <w:rtl/>
      </w:rPr>
      <w:t>إرشادات مشاريع بحوث التخرج</w:t>
    </w:r>
  </w:p>
  <w:p w:rsidR="002C221D" w:rsidRPr="009E1DC9" w:rsidRDefault="002C221D" w:rsidP="00F37B09">
    <w:pPr>
      <w:widowControl w:val="0"/>
      <w:tabs>
        <w:tab w:val="center" w:pos="4400"/>
        <w:tab w:val="left" w:pos="5120"/>
      </w:tabs>
      <w:autoSpaceDE w:val="0"/>
      <w:autoSpaceDN w:val="0"/>
      <w:adjustRightInd w:val="0"/>
      <w:spacing w:after="0" w:line="200" w:lineRule="exact"/>
      <w:rPr>
        <w:rFonts w:ascii="Times New Roman" w:hAnsi="Times New Roman" w:cs="Times New Roman"/>
      </w:rPr>
    </w:pPr>
    <w:r>
      <w:rPr>
        <w:rFonts w:ascii="Times New Roman" w:hAnsi="Times New Roman" w:cs="Times New Roman"/>
      </w:rPr>
      <w:tab/>
    </w:r>
    <w:r>
      <w:rPr>
        <w:rFonts w:ascii="Times New Roman" w:hAnsi="Times New Roman" w:cs="Times New Roman"/>
        <w:noProof/>
      </w:rPr>
      <mc:AlternateContent>
        <mc:Choice Requires="wps">
          <w:drawing>
            <wp:anchor distT="0" distB="0" distL="114300" distR="114300" simplePos="0" relativeHeight="251656704" behindDoc="0" locked="0" layoutInCell="1" allowOverlap="1" wp14:anchorId="6E0D4F77" wp14:editId="0FAE8271">
              <wp:simplePos x="0" y="0"/>
              <wp:positionH relativeFrom="column">
                <wp:posOffset>-199571</wp:posOffset>
              </wp:positionH>
              <wp:positionV relativeFrom="paragraph">
                <wp:posOffset>30752</wp:posOffset>
              </wp:positionV>
              <wp:extent cx="5878195" cy="0"/>
              <wp:effectExtent l="0" t="0" r="27305" b="19050"/>
              <wp:wrapNone/>
              <wp:docPr id="169" name="Straight Connector 169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>
                        <a:off x="0" y="0"/>
                        <a:ext cx="5878195" cy="0"/>
                      </a:xfrm>
                      <a:prstGeom prst="line">
                        <a:avLst/>
                      </a:prstGeom>
                      <a:ln>
                        <a:solidFill>
                          <a:schemeClr val="tx1"/>
                        </a:solidFill>
                      </a:ln>
                    </wps:spPr>
                    <wps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 xmlns:w15="http://schemas.microsoft.com/office/word/2012/wordml">
          <w:pict>
            <v:line w14:anchorId="351D0E8A" id="Straight Connector 169" o:spid="_x0000_s1026" style="position:absolute;z-index:25165670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-15.7pt,2.4pt" to="447.15pt,2.4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et/6p0QEAAAcEAAAOAAAAZHJzL2Uyb0RvYy54bWysU8GO0zAQvSPxD5bvNMlKu3Sjpnvoarkg&#10;qFj4AK8zbizZHss2Tfr3jJ02XQESAnFxMva8N/Oex5uHyRp2hBA1uo43q5ozcBJ77Q4d//b16d2a&#10;s5iE64VBBx0/QeQP27dvNqNv4QYHND0ERiQutqPv+JCSb6sqygGsiCv04OhQYbAiURgOVR/ESOzW&#10;VDd1fVeNGHofUEKMtPs4H/Jt4VcKZPqsVITETMept1TWUNaXvFbbjWgPQfhBy3Mb4h+6sEI7KrpQ&#10;PYok2Pegf6GyWgaMqNJKoq1QKS2haCA1Tf2TmudBeChayJzoF5vi/6OVn477wHRPd3d3z5kTli7p&#10;OQWhD0NiO3SOLMTA8il5NfrYEmTn9uEcRb8PWfikgs1fksSm4u9p8RemxCRt3q7fr5v7W87k5ay6&#10;An2I6QOgZfmn40a7LF204vgxJipGqZeUvG1cXiMa3T9pY0qQhwZ2JrCjoOtOU5NbJtyrLIoysspC&#10;5tbLXzoZmFm/gCI7qNmmVC+DeOUUUoJLF17jKDvDFHWwAOs/A8/5GQplSP8GvCBKZXRpAVvtMPyu&#10;+tUKNedfHJh1ZwtesD+VSy3W0LQV584vI4/z67jAr+93+wMAAP//AwBQSwMEFAAGAAgAAAAhAH+I&#10;aBzcAAAABwEAAA8AAABkcnMvZG93bnJldi54bWxMj0FPg0AUhO8m/ofNM/HWLrWkQcrSGKMX4wXs&#10;QW9b9hVI2beUXQr+e59e7HEyk5lvst1sO3HBwbeOFKyWEQikypmWagX7j9dFAsIHTUZ3jlDBN3rY&#10;5bc3mU6Nm6jASxlqwSXkU62gCaFPpfRVg1b7peuR2Du6werAcqilGfTE5baTD1G0kVa3xAuN7vG5&#10;wepUjlbB2/nd7+NN8VJ8npNy+jqOTe1Qqfu7+WkLIuAc/sPwi8/okDPTwY1kvOgULNarmKMKYn7A&#10;fvIYr0Ec/rTMM3nNn/8AAAD//wMAUEsBAi0AFAAGAAgAAAAhALaDOJL+AAAA4QEAABMAAAAAAAAA&#10;AAAAAAAAAAAAAFtDb250ZW50X1R5cGVzXS54bWxQSwECLQAUAAYACAAAACEAOP0h/9YAAACUAQAA&#10;CwAAAAAAAAAAAAAAAAAvAQAAX3JlbHMvLnJlbHNQSwECLQAUAAYACAAAACEAnrf+qdEBAAAHBAAA&#10;DgAAAAAAAAAAAAAAAAAuAgAAZHJzL2Uyb0RvYy54bWxQSwECLQAUAAYACAAAACEAf4hoHNwAAAAH&#10;AQAADwAAAAAAAAAAAAAAAAArBAAAZHJzL2Rvd25yZXYueG1sUEsFBgAAAAAEAAQA8wAAADQFAAAA&#10;AA==&#10;" strokecolor="black [3213]"/>
          </w:pict>
        </mc:Fallback>
      </mc:AlternateContent>
    </w:r>
    <w:r>
      <w:rPr>
        <w:rFonts w:ascii="Times New Roman" w:hAnsi="Times New Roman" w:cs="Times New Roman"/>
      </w:rPr>
      <w:tab/>
    </w:r>
  </w:p>
  <w:p w:rsidR="002C221D" w:rsidRPr="009E1DC9" w:rsidRDefault="002C221D" w:rsidP="009E1DC9">
    <w:pPr>
      <w:widowControl w:val="0"/>
      <w:autoSpaceDE w:val="0"/>
      <w:autoSpaceDN w:val="0"/>
      <w:adjustRightInd w:val="0"/>
      <w:spacing w:after="0" w:line="200" w:lineRule="exact"/>
      <w:jc w:val="center"/>
      <w:rPr>
        <w:rFonts w:ascii="Times New Roman" w:hAnsi="Times New Roman" w:cs="Times New Roman"/>
      </w:rPr>
    </w:pPr>
    <w:r>
      <w:rPr>
        <w:rFonts w:ascii="Times New Roman" w:hAnsi="Times New Roman" w:cs="Times New Roman"/>
      </w:rPr>
      <w:t>2015 / 2016</w:t>
    </w:r>
  </w:p>
  <w:bookmarkEnd w:id="5"/>
  <w:bookmarkEnd w:id="6"/>
  <w:p w:rsidR="002C221D" w:rsidRDefault="002C221D" w:rsidP="00F37B09">
    <w:pPr>
      <w:widowControl w:val="0"/>
      <w:tabs>
        <w:tab w:val="left" w:pos="2560"/>
      </w:tabs>
      <w:autoSpaceDE w:val="0"/>
      <w:autoSpaceDN w:val="0"/>
      <w:adjustRightInd w:val="0"/>
      <w:spacing w:after="0" w:line="200" w:lineRule="exact"/>
      <w:rPr>
        <w:rFonts w:ascii="Times New Roman" w:hAnsi="Times New Roman" w:cs="Times New Roman"/>
        <w:sz w:val="20"/>
        <w:szCs w:val="20"/>
      </w:rPr>
    </w:pPr>
  </w:p>
</w:hdr>
</file>

<file path=word/header2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863AB9" w:rsidRDefault="00863AB9" w:rsidP="00863AB9">
    <w:pPr>
      <w:widowControl w:val="0"/>
      <w:autoSpaceDE w:val="0"/>
      <w:autoSpaceDN w:val="0"/>
      <w:adjustRightInd w:val="0"/>
      <w:spacing w:after="0" w:line="200" w:lineRule="exact"/>
      <w:jc w:val="center"/>
      <w:rPr>
        <w:rFonts w:ascii="Times New Roman" w:hAnsi="Times New Roman" w:cs="Times New Roman"/>
      </w:rPr>
    </w:pPr>
    <w:r>
      <w:rPr>
        <w:rFonts w:ascii="Cambria" w:hAnsi="Cambria" w:cs="Cambria"/>
        <w:noProof/>
        <w:sz w:val="20"/>
        <w:szCs w:val="20"/>
      </w:rPr>
      <w:drawing>
        <wp:anchor distT="0" distB="0" distL="114300" distR="114300" simplePos="0" relativeHeight="251659776" behindDoc="1" locked="0" layoutInCell="1" allowOverlap="1" wp14:anchorId="34CEE66B" wp14:editId="006A67A6">
          <wp:simplePos x="0" y="0"/>
          <wp:positionH relativeFrom="column">
            <wp:posOffset>3667125</wp:posOffset>
          </wp:positionH>
          <wp:positionV relativeFrom="paragraph">
            <wp:posOffset>-75565</wp:posOffset>
          </wp:positionV>
          <wp:extent cx="2367643" cy="552450"/>
          <wp:effectExtent l="0" t="0" r="0" b="0"/>
          <wp:wrapNone/>
          <wp:docPr id="5" name="Picture 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2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367643" cy="55245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:rsidR="00863AB9" w:rsidRDefault="00863AB9" w:rsidP="00863AB9">
    <w:pPr>
      <w:widowControl w:val="0"/>
      <w:autoSpaceDE w:val="0"/>
      <w:autoSpaceDN w:val="0"/>
      <w:adjustRightInd w:val="0"/>
      <w:spacing w:after="0" w:line="200" w:lineRule="exact"/>
      <w:rPr>
        <w:rFonts w:ascii="Times New Roman" w:hAnsi="Times New Roman" w:cs="Times New Roman"/>
      </w:rPr>
    </w:pPr>
    <w:r>
      <w:rPr>
        <w:rFonts w:ascii="Times New Roman" w:hAnsi="Times New Roman" w:cs="Times New Roman" w:hint="cs"/>
        <w:rtl/>
      </w:rPr>
      <w:t>إرشادات مشاريع بحوث التخرج</w:t>
    </w:r>
  </w:p>
  <w:p w:rsidR="00863AB9" w:rsidRPr="009E1DC9" w:rsidRDefault="00863AB9" w:rsidP="00863AB9">
    <w:pPr>
      <w:widowControl w:val="0"/>
      <w:tabs>
        <w:tab w:val="center" w:pos="4400"/>
        <w:tab w:val="left" w:pos="5120"/>
      </w:tabs>
      <w:autoSpaceDE w:val="0"/>
      <w:autoSpaceDN w:val="0"/>
      <w:adjustRightInd w:val="0"/>
      <w:spacing w:after="0" w:line="200" w:lineRule="exact"/>
      <w:rPr>
        <w:rFonts w:ascii="Times New Roman" w:hAnsi="Times New Roman" w:cs="Times New Roman"/>
      </w:rPr>
    </w:pPr>
    <w:r>
      <w:rPr>
        <w:rFonts w:ascii="Times New Roman" w:hAnsi="Times New Roman" w:cs="Times New Roman"/>
      </w:rPr>
      <w:tab/>
    </w:r>
    <w:r>
      <w:rPr>
        <w:rFonts w:ascii="Times New Roman" w:hAnsi="Times New Roman" w:cs="Times New Roman"/>
      </w:rPr>
      <w:tab/>
    </w:r>
  </w:p>
  <w:p w:rsidR="00782A24" w:rsidRPr="00863AB9" w:rsidRDefault="00863AB9" w:rsidP="00863AB9">
    <w:pPr>
      <w:widowControl w:val="0"/>
      <w:autoSpaceDE w:val="0"/>
      <w:autoSpaceDN w:val="0"/>
      <w:adjustRightInd w:val="0"/>
      <w:spacing w:after="0" w:line="200" w:lineRule="exact"/>
      <w:rPr>
        <w:rFonts w:ascii="Times New Roman" w:hAnsi="Times New Roman" w:cs="Times New Roman"/>
      </w:rPr>
    </w:pPr>
    <w:r>
      <w:rPr>
        <w:rFonts w:ascii="Times New Roman" w:hAnsi="Times New Roman" w:cs="Times New Roman"/>
      </w:rPr>
      <w:t xml:space="preserve">         2015 / 2016</w:t>
    </w:r>
  </w:p>
</w:hdr>
</file>

<file path=word/header3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:rsidR="002C221D" w:rsidRPr="00863AB9" w:rsidRDefault="002C221D" w:rsidP="00863AB9">
    <w:pPr>
      <w:pStyle w:val="Header"/>
    </w:pPr>
  </w:p>
</w:hdr>
</file>

<file path=word/numbering.xml><?xml version="1.0" encoding="utf-8"?>
<w:numbering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abstractNum w:abstractNumId="0">
    <w:nsid w:val="FFFFFF1D"/>
    <w:multiLevelType w:val="multilevel"/>
    <w:tmpl w:val="A558C698"/>
    <w:lvl w:ilvl="0">
      <w:start w:val="1"/>
      <w:numFmt w:val="bullet"/>
      <w:lvlText w:val=""/>
      <w:lvlJc w:val="left"/>
      <w:pPr>
        <w:tabs>
          <w:tab w:val="num" w:pos="0"/>
        </w:tabs>
        <w:ind w:left="0" w:firstLine="0"/>
      </w:pPr>
      <w:rPr>
        <w:rFonts w:ascii="Symbol" w:hAnsi="Symbol" w:hint="default"/>
      </w:rPr>
    </w:lvl>
    <w:lvl w:ilvl="1">
      <w:start w:val="1"/>
      <w:numFmt w:val="bullet"/>
      <w:lvlText w:val=""/>
      <w:lvlJc w:val="left"/>
      <w:pPr>
        <w:tabs>
          <w:tab w:val="num" w:pos="720"/>
        </w:tabs>
        <w:ind w:left="1080" w:hanging="360"/>
      </w:pPr>
      <w:rPr>
        <w:rFonts w:ascii="Symbol" w:hAnsi="Symbol" w:hint="default"/>
      </w:rPr>
    </w:lvl>
    <w:lvl w:ilvl="2">
      <w:start w:val="1"/>
      <w:numFmt w:val="bullet"/>
      <w:lvlText w:val="o"/>
      <w:lvlJc w:val="left"/>
      <w:pPr>
        <w:tabs>
          <w:tab w:val="num" w:pos="1440"/>
        </w:tabs>
        <w:ind w:left="1800" w:hanging="360"/>
      </w:pPr>
      <w:rPr>
        <w:rFonts w:ascii="Courier New" w:hAnsi="Courier New" w:cs="Courier New" w:hint="default"/>
      </w:rPr>
    </w:lvl>
    <w:lvl w:ilvl="3">
      <w:start w:val="1"/>
      <w:numFmt w:val="bullet"/>
      <w:lvlText w:val=""/>
      <w:lvlJc w:val="left"/>
      <w:pPr>
        <w:tabs>
          <w:tab w:val="num" w:pos="2160"/>
        </w:tabs>
        <w:ind w:left="2520" w:hanging="360"/>
      </w:pPr>
      <w:rPr>
        <w:rFonts w:ascii="Wingdings" w:hAnsi="Wingdings" w:hint="default"/>
      </w:rPr>
    </w:lvl>
    <w:lvl w:ilvl="4">
      <w:start w:val="1"/>
      <w:numFmt w:val="bullet"/>
      <w:lvlText w:val=""/>
      <w:lvlJc w:val="left"/>
      <w:pPr>
        <w:tabs>
          <w:tab w:val="num" w:pos="2880"/>
        </w:tabs>
        <w:ind w:left="3240" w:hanging="360"/>
      </w:pPr>
      <w:rPr>
        <w:rFonts w:ascii="Wingdings" w:hAnsi="Wingdings" w:hint="default"/>
      </w:rPr>
    </w:lvl>
    <w:lvl w:ilvl="5">
      <w:start w:val="1"/>
      <w:numFmt w:val="bullet"/>
      <w:lvlText w:val=""/>
      <w:lvlJc w:val="left"/>
      <w:pPr>
        <w:tabs>
          <w:tab w:val="num" w:pos="3600"/>
        </w:tabs>
        <w:ind w:left="3960" w:hanging="360"/>
      </w:pPr>
      <w:rPr>
        <w:rFonts w:ascii="Symbol" w:hAnsi="Symbol" w:hint="default"/>
      </w:rPr>
    </w:lvl>
    <w:lvl w:ilvl="6">
      <w:start w:val="1"/>
      <w:numFmt w:val="bullet"/>
      <w:lvlText w:val="o"/>
      <w:lvlJc w:val="left"/>
      <w:pPr>
        <w:tabs>
          <w:tab w:val="num" w:pos="4320"/>
        </w:tabs>
        <w:ind w:left="4680" w:hanging="360"/>
      </w:pPr>
      <w:rPr>
        <w:rFonts w:ascii="Courier New" w:hAnsi="Courier New" w:cs="Courier New" w:hint="default"/>
      </w:rPr>
    </w:lvl>
    <w:lvl w:ilvl="7">
      <w:start w:val="1"/>
      <w:numFmt w:val="bullet"/>
      <w:lvlText w:val=""/>
      <w:lvlJc w:val="left"/>
      <w:pPr>
        <w:tabs>
          <w:tab w:val="num" w:pos="5040"/>
        </w:tabs>
        <w:ind w:left="5400" w:hanging="360"/>
      </w:pPr>
      <w:rPr>
        <w:rFonts w:ascii="Wingdings" w:hAnsi="Wingdings" w:hint="default"/>
      </w:rPr>
    </w:lvl>
    <w:lvl w:ilvl="8">
      <w:start w:val="1"/>
      <w:numFmt w:val="bullet"/>
      <w:lvlText w:val=""/>
      <w:lvlJc w:val="left"/>
      <w:pPr>
        <w:tabs>
          <w:tab w:val="num" w:pos="5760"/>
        </w:tabs>
        <w:ind w:left="6120" w:hanging="360"/>
      </w:pPr>
      <w:rPr>
        <w:rFonts w:ascii="Wingdings" w:hAnsi="Wingdings" w:hint="default"/>
      </w:rPr>
    </w:lvl>
  </w:abstractNum>
  <w:abstractNum w:abstractNumId="1">
    <w:nsid w:val="02B743EE"/>
    <w:multiLevelType w:val="hybridMultilevel"/>
    <w:tmpl w:val="AE128B3E"/>
    <w:lvl w:ilvl="0" w:tplc="9A0A0978">
      <w:start w:val="1"/>
      <w:numFmt w:val="decimal"/>
      <w:lvlText w:val="%1."/>
      <w:lvlJc w:val="left"/>
      <w:pPr>
        <w:ind w:left="48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200" w:hanging="360"/>
      </w:pPr>
    </w:lvl>
    <w:lvl w:ilvl="2" w:tplc="0409001B" w:tentative="1">
      <w:start w:val="1"/>
      <w:numFmt w:val="lowerRoman"/>
      <w:lvlText w:val="%3."/>
      <w:lvlJc w:val="right"/>
      <w:pPr>
        <w:ind w:left="1920" w:hanging="180"/>
      </w:pPr>
    </w:lvl>
    <w:lvl w:ilvl="3" w:tplc="0409000F" w:tentative="1">
      <w:start w:val="1"/>
      <w:numFmt w:val="decimal"/>
      <w:lvlText w:val="%4."/>
      <w:lvlJc w:val="left"/>
      <w:pPr>
        <w:ind w:left="2640" w:hanging="360"/>
      </w:pPr>
    </w:lvl>
    <w:lvl w:ilvl="4" w:tplc="04090019" w:tentative="1">
      <w:start w:val="1"/>
      <w:numFmt w:val="lowerLetter"/>
      <w:lvlText w:val="%5."/>
      <w:lvlJc w:val="left"/>
      <w:pPr>
        <w:ind w:left="3360" w:hanging="360"/>
      </w:pPr>
    </w:lvl>
    <w:lvl w:ilvl="5" w:tplc="0409001B" w:tentative="1">
      <w:start w:val="1"/>
      <w:numFmt w:val="lowerRoman"/>
      <w:lvlText w:val="%6."/>
      <w:lvlJc w:val="right"/>
      <w:pPr>
        <w:ind w:left="4080" w:hanging="180"/>
      </w:pPr>
    </w:lvl>
    <w:lvl w:ilvl="6" w:tplc="0409000F" w:tentative="1">
      <w:start w:val="1"/>
      <w:numFmt w:val="decimal"/>
      <w:lvlText w:val="%7."/>
      <w:lvlJc w:val="left"/>
      <w:pPr>
        <w:ind w:left="4800" w:hanging="360"/>
      </w:pPr>
    </w:lvl>
    <w:lvl w:ilvl="7" w:tplc="04090019" w:tentative="1">
      <w:start w:val="1"/>
      <w:numFmt w:val="lowerLetter"/>
      <w:lvlText w:val="%8."/>
      <w:lvlJc w:val="left"/>
      <w:pPr>
        <w:ind w:left="5520" w:hanging="360"/>
      </w:pPr>
    </w:lvl>
    <w:lvl w:ilvl="8" w:tplc="0409001B" w:tentative="1">
      <w:start w:val="1"/>
      <w:numFmt w:val="lowerRoman"/>
      <w:lvlText w:val="%9."/>
      <w:lvlJc w:val="right"/>
      <w:pPr>
        <w:ind w:left="6240" w:hanging="180"/>
      </w:pPr>
    </w:lvl>
  </w:abstractNum>
  <w:abstractNum w:abstractNumId="2">
    <w:nsid w:val="04141B37"/>
    <w:multiLevelType w:val="hybridMultilevel"/>
    <w:tmpl w:val="66902E58"/>
    <w:lvl w:ilvl="0" w:tplc="04090001">
      <w:start w:val="1"/>
      <w:numFmt w:val="bullet"/>
      <w:lvlText w:val=""/>
      <w:lvlJc w:val="left"/>
      <w:pPr>
        <w:ind w:left="21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28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36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43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50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7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64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72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920" w:hanging="360"/>
      </w:pPr>
      <w:rPr>
        <w:rFonts w:ascii="Wingdings" w:hAnsi="Wingdings" w:hint="default"/>
      </w:rPr>
    </w:lvl>
  </w:abstractNum>
  <w:abstractNum w:abstractNumId="3">
    <w:nsid w:val="0692413E"/>
    <w:multiLevelType w:val="hybridMultilevel"/>
    <w:tmpl w:val="5850494C"/>
    <w:lvl w:ilvl="0" w:tplc="04090001">
      <w:start w:val="1"/>
      <w:numFmt w:val="bullet"/>
      <w:lvlText w:val=""/>
      <w:lvlJc w:val="left"/>
      <w:pPr>
        <w:ind w:left="436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156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76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96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316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036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756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76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96" w:hanging="360"/>
      </w:pPr>
      <w:rPr>
        <w:rFonts w:ascii="Wingdings" w:hAnsi="Wingdings" w:hint="default"/>
      </w:rPr>
    </w:lvl>
  </w:abstractNum>
  <w:abstractNum w:abstractNumId="4">
    <w:nsid w:val="12AA488E"/>
    <w:multiLevelType w:val="hybridMultilevel"/>
    <w:tmpl w:val="76587B18"/>
    <w:lvl w:ilvl="0" w:tplc="04090001">
      <w:start w:val="1"/>
      <w:numFmt w:val="bullet"/>
      <w:lvlText w:val=""/>
      <w:lvlJc w:val="left"/>
      <w:pPr>
        <w:ind w:left="436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156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76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96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316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036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756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76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96" w:hanging="360"/>
      </w:pPr>
      <w:rPr>
        <w:rFonts w:ascii="Wingdings" w:hAnsi="Wingdings" w:hint="default"/>
      </w:rPr>
    </w:lvl>
  </w:abstractNum>
  <w:abstractNum w:abstractNumId="5">
    <w:nsid w:val="137226F7"/>
    <w:multiLevelType w:val="hybridMultilevel"/>
    <w:tmpl w:val="33AA7708"/>
    <w:lvl w:ilvl="0" w:tplc="04090019">
      <w:start w:val="1"/>
      <w:numFmt w:val="lowerLetter"/>
      <w:lvlText w:val="%1."/>
      <w:lvlJc w:val="left"/>
      <w:pPr>
        <w:ind w:left="1080" w:hanging="360"/>
      </w:p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6">
    <w:nsid w:val="1695139A"/>
    <w:multiLevelType w:val="hybridMultilevel"/>
    <w:tmpl w:val="406A932E"/>
    <w:lvl w:ilvl="0" w:tplc="3102A154">
      <w:start w:val="1"/>
      <w:numFmt w:val="decimal"/>
      <w:lvlText w:val="%1."/>
      <w:lvlJc w:val="left"/>
      <w:pPr>
        <w:ind w:left="1281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901" w:hanging="360"/>
      </w:pPr>
    </w:lvl>
    <w:lvl w:ilvl="2" w:tplc="0409001B" w:tentative="1">
      <w:start w:val="1"/>
      <w:numFmt w:val="lowerRoman"/>
      <w:lvlText w:val="%3."/>
      <w:lvlJc w:val="right"/>
      <w:pPr>
        <w:ind w:left="2621" w:hanging="180"/>
      </w:pPr>
    </w:lvl>
    <w:lvl w:ilvl="3" w:tplc="0409000F" w:tentative="1">
      <w:start w:val="1"/>
      <w:numFmt w:val="decimal"/>
      <w:lvlText w:val="%4."/>
      <w:lvlJc w:val="left"/>
      <w:pPr>
        <w:ind w:left="3341" w:hanging="360"/>
      </w:pPr>
    </w:lvl>
    <w:lvl w:ilvl="4" w:tplc="04090019" w:tentative="1">
      <w:start w:val="1"/>
      <w:numFmt w:val="lowerLetter"/>
      <w:lvlText w:val="%5."/>
      <w:lvlJc w:val="left"/>
      <w:pPr>
        <w:ind w:left="4061" w:hanging="360"/>
      </w:pPr>
    </w:lvl>
    <w:lvl w:ilvl="5" w:tplc="0409001B" w:tentative="1">
      <w:start w:val="1"/>
      <w:numFmt w:val="lowerRoman"/>
      <w:lvlText w:val="%6."/>
      <w:lvlJc w:val="right"/>
      <w:pPr>
        <w:ind w:left="4781" w:hanging="180"/>
      </w:pPr>
    </w:lvl>
    <w:lvl w:ilvl="6" w:tplc="0409000F" w:tentative="1">
      <w:start w:val="1"/>
      <w:numFmt w:val="decimal"/>
      <w:lvlText w:val="%7."/>
      <w:lvlJc w:val="left"/>
      <w:pPr>
        <w:ind w:left="5501" w:hanging="360"/>
      </w:pPr>
    </w:lvl>
    <w:lvl w:ilvl="7" w:tplc="04090019" w:tentative="1">
      <w:start w:val="1"/>
      <w:numFmt w:val="lowerLetter"/>
      <w:lvlText w:val="%8."/>
      <w:lvlJc w:val="left"/>
      <w:pPr>
        <w:ind w:left="6221" w:hanging="360"/>
      </w:pPr>
    </w:lvl>
    <w:lvl w:ilvl="8" w:tplc="0409001B" w:tentative="1">
      <w:start w:val="1"/>
      <w:numFmt w:val="lowerRoman"/>
      <w:lvlText w:val="%9."/>
      <w:lvlJc w:val="right"/>
      <w:pPr>
        <w:ind w:left="6941" w:hanging="180"/>
      </w:pPr>
    </w:lvl>
  </w:abstractNum>
  <w:abstractNum w:abstractNumId="7">
    <w:nsid w:val="18FE6DF4"/>
    <w:multiLevelType w:val="hybridMultilevel"/>
    <w:tmpl w:val="F0B2A11A"/>
    <w:lvl w:ilvl="0" w:tplc="04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8">
    <w:nsid w:val="232E50BA"/>
    <w:multiLevelType w:val="hybridMultilevel"/>
    <w:tmpl w:val="51FCAE08"/>
    <w:lvl w:ilvl="0" w:tplc="04090001">
      <w:start w:val="1"/>
      <w:numFmt w:val="bullet"/>
      <w:lvlText w:val=""/>
      <w:lvlJc w:val="left"/>
      <w:pPr>
        <w:ind w:left="2160" w:hanging="360"/>
      </w:pPr>
      <w:rPr>
        <w:rFonts w:ascii="Symbol" w:hAnsi="Symbol" w:hint="default"/>
      </w:rPr>
    </w:lvl>
    <w:lvl w:ilvl="1" w:tplc="04090019" w:tentative="1">
      <w:start w:val="1"/>
      <w:numFmt w:val="lowerLetter"/>
      <w:lvlText w:val="%2."/>
      <w:lvlJc w:val="left"/>
      <w:pPr>
        <w:ind w:left="2880" w:hanging="360"/>
      </w:pPr>
    </w:lvl>
    <w:lvl w:ilvl="2" w:tplc="0409001B" w:tentative="1">
      <w:start w:val="1"/>
      <w:numFmt w:val="lowerRoman"/>
      <w:lvlText w:val="%3."/>
      <w:lvlJc w:val="right"/>
      <w:pPr>
        <w:ind w:left="3600" w:hanging="180"/>
      </w:pPr>
    </w:lvl>
    <w:lvl w:ilvl="3" w:tplc="0409000F" w:tentative="1">
      <w:start w:val="1"/>
      <w:numFmt w:val="decimal"/>
      <w:lvlText w:val="%4."/>
      <w:lvlJc w:val="left"/>
      <w:pPr>
        <w:ind w:left="4320" w:hanging="360"/>
      </w:pPr>
    </w:lvl>
    <w:lvl w:ilvl="4" w:tplc="04090019" w:tentative="1">
      <w:start w:val="1"/>
      <w:numFmt w:val="lowerLetter"/>
      <w:lvlText w:val="%5."/>
      <w:lvlJc w:val="left"/>
      <w:pPr>
        <w:ind w:left="5040" w:hanging="360"/>
      </w:pPr>
    </w:lvl>
    <w:lvl w:ilvl="5" w:tplc="0409001B" w:tentative="1">
      <w:start w:val="1"/>
      <w:numFmt w:val="lowerRoman"/>
      <w:lvlText w:val="%6."/>
      <w:lvlJc w:val="right"/>
      <w:pPr>
        <w:ind w:left="5760" w:hanging="180"/>
      </w:pPr>
    </w:lvl>
    <w:lvl w:ilvl="6" w:tplc="0409000F" w:tentative="1">
      <w:start w:val="1"/>
      <w:numFmt w:val="decimal"/>
      <w:lvlText w:val="%7."/>
      <w:lvlJc w:val="left"/>
      <w:pPr>
        <w:ind w:left="6480" w:hanging="360"/>
      </w:pPr>
    </w:lvl>
    <w:lvl w:ilvl="7" w:tplc="04090019" w:tentative="1">
      <w:start w:val="1"/>
      <w:numFmt w:val="lowerLetter"/>
      <w:lvlText w:val="%8."/>
      <w:lvlJc w:val="left"/>
      <w:pPr>
        <w:ind w:left="7200" w:hanging="360"/>
      </w:pPr>
    </w:lvl>
    <w:lvl w:ilvl="8" w:tplc="0409001B" w:tentative="1">
      <w:start w:val="1"/>
      <w:numFmt w:val="lowerRoman"/>
      <w:lvlText w:val="%9."/>
      <w:lvlJc w:val="right"/>
      <w:pPr>
        <w:ind w:left="7920" w:hanging="180"/>
      </w:pPr>
    </w:lvl>
  </w:abstractNum>
  <w:abstractNum w:abstractNumId="9">
    <w:nsid w:val="25AE375C"/>
    <w:multiLevelType w:val="hybridMultilevel"/>
    <w:tmpl w:val="34C021DE"/>
    <w:lvl w:ilvl="0" w:tplc="04090013">
      <w:start w:val="1"/>
      <w:numFmt w:val="upperRoman"/>
      <w:lvlText w:val="%1."/>
      <w:lvlJc w:val="right"/>
      <w:pPr>
        <w:ind w:left="436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>
    <w:nsid w:val="26A30426"/>
    <w:multiLevelType w:val="hybridMultilevel"/>
    <w:tmpl w:val="B18CE8FA"/>
    <w:lvl w:ilvl="0" w:tplc="04090001">
      <w:start w:val="1"/>
      <w:numFmt w:val="bullet"/>
      <w:lvlText w:val=""/>
      <w:lvlJc w:val="left"/>
      <w:pPr>
        <w:ind w:left="495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215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ind w:left="1935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655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375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ind w:left="4095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815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535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ind w:left="6255" w:hanging="360"/>
      </w:pPr>
      <w:rPr>
        <w:rFonts w:ascii="Wingdings" w:hAnsi="Wingdings" w:hint="default"/>
      </w:rPr>
    </w:lvl>
  </w:abstractNum>
  <w:abstractNum w:abstractNumId="11">
    <w:nsid w:val="27FD4793"/>
    <w:multiLevelType w:val="hybridMultilevel"/>
    <w:tmpl w:val="2AF41F68"/>
    <w:lvl w:ilvl="0" w:tplc="04090019">
      <w:start w:val="1"/>
      <w:numFmt w:val="lowerLetter"/>
      <w:lvlText w:val="%1."/>
      <w:lvlJc w:val="left"/>
      <w:pPr>
        <w:ind w:left="1180" w:hanging="360"/>
      </w:pPr>
    </w:lvl>
    <w:lvl w:ilvl="1" w:tplc="04090019" w:tentative="1">
      <w:start w:val="1"/>
      <w:numFmt w:val="lowerLetter"/>
      <w:lvlText w:val="%2."/>
      <w:lvlJc w:val="left"/>
      <w:pPr>
        <w:ind w:left="1900" w:hanging="360"/>
      </w:pPr>
    </w:lvl>
    <w:lvl w:ilvl="2" w:tplc="0409001B" w:tentative="1">
      <w:start w:val="1"/>
      <w:numFmt w:val="lowerRoman"/>
      <w:lvlText w:val="%3."/>
      <w:lvlJc w:val="right"/>
      <w:pPr>
        <w:ind w:left="2620" w:hanging="180"/>
      </w:pPr>
    </w:lvl>
    <w:lvl w:ilvl="3" w:tplc="0409000F" w:tentative="1">
      <w:start w:val="1"/>
      <w:numFmt w:val="decimal"/>
      <w:lvlText w:val="%4."/>
      <w:lvlJc w:val="left"/>
      <w:pPr>
        <w:ind w:left="3340" w:hanging="360"/>
      </w:pPr>
    </w:lvl>
    <w:lvl w:ilvl="4" w:tplc="04090019" w:tentative="1">
      <w:start w:val="1"/>
      <w:numFmt w:val="lowerLetter"/>
      <w:lvlText w:val="%5."/>
      <w:lvlJc w:val="left"/>
      <w:pPr>
        <w:ind w:left="4060" w:hanging="360"/>
      </w:pPr>
    </w:lvl>
    <w:lvl w:ilvl="5" w:tplc="0409001B" w:tentative="1">
      <w:start w:val="1"/>
      <w:numFmt w:val="lowerRoman"/>
      <w:lvlText w:val="%6."/>
      <w:lvlJc w:val="right"/>
      <w:pPr>
        <w:ind w:left="4780" w:hanging="180"/>
      </w:pPr>
    </w:lvl>
    <w:lvl w:ilvl="6" w:tplc="0409000F" w:tentative="1">
      <w:start w:val="1"/>
      <w:numFmt w:val="decimal"/>
      <w:lvlText w:val="%7."/>
      <w:lvlJc w:val="left"/>
      <w:pPr>
        <w:ind w:left="5500" w:hanging="360"/>
      </w:pPr>
    </w:lvl>
    <w:lvl w:ilvl="7" w:tplc="04090019" w:tentative="1">
      <w:start w:val="1"/>
      <w:numFmt w:val="lowerLetter"/>
      <w:lvlText w:val="%8."/>
      <w:lvlJc w:val="left"/>
      <w:pPr>
        <w:ind w:left="6220" w:hanging="360"/>
      </w:pPr>
    </w:lvl>
    <w:lvl w:ilvl="8" w:tplc="0409001B" w:tentative="1">
      <w:start w:val="1"/>
      <w:numFmt w:val="lowerRoman"/>
      <w:lvlText w:val="%9."/>
      <w:lvlJc w:val="right"/>
      <w:pPr>
        <w:ind w:left="6940" w:hanging="180"/>
      </w:pPr>
    </w:lvl>
  </w:abstractNum>
  <w:abstractNum w:abstractNumId="12">
    <w:nsid w:val="2FFE65CC"/>
    <w:multiLevelType w:val="hybridMultilevel"/>
    <w:tmpl w:val="0A3E69C2"/>
    <w:lvl w:ilvl="0" w:tplc="0409000F">
      <w:start w:val="1"/>
      <w:numFmt w:val="decimal"/>
      <w:lvlText w:val="%1."/>
      <w:lvlJc w:val="left"/>
      <w:pPr>
        <w:ind w:left="495" w:hanging="360"/>
      </w:pPr>
    </w:lvl>
    <w:lvl w:ilvl="1" w:tplc="04090019" w:tentative="1">
      <w:start w:val="1"/>
      <w:numFmt w:val="lowerLetter"/>
      <w:lvlText w:val="%2."/>
      <w:lvlJc w:val="left"/>
      <w:pPr>
        <w:ind w:left="1215" w:hanging="360"/>
      </w:pPr>
    </w:lvl>
    <w:lvl w:ilvl="2" w:tplc="0409001B" w:tentative="1">
      <w:start w:val="1"/>
      <w:numFmt w:val="lowerRoman"/>
      <w:lvlText w:val="%3."/>
      <w:lvlJc w:val="right"/>
      <w:pPr>
        <w:ind w:left="1935" w:hanging="180"/>
      </w:pPr>
    </w:lvl>
    <w:lvl w:ilvl="3" w:tplc="0409000F" w:tentative="1">
      <w:start w:val="1"/>
      <w:numFmt w:val="decimal"/>
      <w:lvlText w:val="%4."/>
      <w:lvlJc w:val="left"/>
      <w:pPr>
        <w:ind w:left="2655" w:hanging="360"/>
      </w:pPr>
    </w:lvl>
    <w:lvl w:ilvl="4" w:tplc="04090019" w:tentative="1">
      <w:start w:val="1"/>
      <w:numFmt w:val="lowerLetter"/>
      <w:lvlText w:val="%5."/>
      <w:lvlJc w:val="left"/>
      <w:pPr>
        <w:ind w:left="3375" w:hanging="360"/>
      </w:pPr>
    </w:lvl>
    <w:lvl w:ilvl="5" w:tplc="0409001B" w:tentative="1">
      <w:start w:val="1"/>
      <w:numFmt w:val="lowerRoman"/>
      <w:lvlText w:val="%6."/>
      <w:lvlJc w:val="right"/>
      <w:pPr>
        <w:ind w:left="4095" w:hanging="180"/>
      </w:pPr>
    </w:lvl>
    <w:lvl w:ilvl="6" w:tplc="0409000F" w:tentative="1">
      <w:start w:val="1"/>
      <w:numFmt w:val="decimal"/>
      <w:lvlText w:val="%7."/>
      <w:lvlJc w:val="left"/>
      <w:pPr>
        <w:ind w:left="4815" w:hanging="360"/>
      </w:pPr>
    </w:lvl>
    <w:lvl w:ilvl="7" w:tplc="04090019" w:tentative="1">
      <w:start w:val="1"/>
      <w:numFmt w:val="lowerLetter"/>
      <w:lvlText w:val="%8."/>
      <w:lvlJc w:val="left"/>
      <w:pPr>
        <w:ind w:left="5535" w:hanging="360"/>
      </w:pPr>
    </w:lvl>
    <w:lvl w:ilvl="8" w:tplc="0409001B" w:tentative="1">
      <w:start w:val="1"/>
      <w:numFmt w:val="lowerRoman"/>
      <w:lvlText w:val="%9."/>
      <w:lvlJc w:val="right"/>
      <w:pPr>
        <w:ind w:left="6255" w:hanging="180"/>
      </w:pPr>
    </w:lvl>
  </w:abstractNum>
  <w:abstractNum w:abstractNumId="13">
    <w:nsid w:val="315E0F49"/>
    <w:multiLevelType w:val="hybridMultilevel"/>
    <w:tmpl w:val="7EC85B12"/>
    <w:lvl w:ilvl="0" w:tplc="3102A154">
      <w:start w:val="1"/>
      <w:numFmt w:val="decimal"/>
      <w:lvlText w:val="%1."/>
      <w:lvlJc w:val="left"/>
      <w:pPr>
        <w:ind w:left="8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540" w:hanging="360"/>
      </w:pPr>
    </w:lvl>
    <w:lvl w:ilvl="2" w:tplc="0409001B" w:tentative="1">
      <w:start w:val="1"/>
      <w:numFmt w:val="lowerRoman"/>
      <w:lvlText w:val="%3."/>
      <w:lvlJc w:val="right"/>
      <w:pPr>
        <w:ind w:left="2260" w:hanging="180"/>
      </w:pPr>
    </w:lvl>
    <w:lvl w:ilvl="3" w:tplc="0409000F" w:tentative="1">
      <w:start w:val="1"/>
      <w:numFmt w:val="decimal"/>
      <w:lvlText w:val="%4."/>
      <w:lvlJc w:val="left"/>
      <w:pPr>
        <w:ind w:left="2980" w:hanging="360"/>
      </w:pPr>
    </w:lvl>
    <w:lvl w:ilvl="4" w:tplc="04090019" w:tentative="1">
      <w:start w:val="1"/>
      <w:numFmt w:val="lowerLetter"/>
      <w:lvlText w:val="%5."/>
      <w:lvlJc w:val="left"/>
      <w:pPr>
        <w:ind w:left="3700" w:hanging="360"/>
      </w:pPr>
    </w:lvl>
    <w:lvl w:ilvl="5" w:tplc="0409001B" w:tentative="1">
      <w:start w:val="1"/>
      <w:numFmt w:val="lowerRoman"/>
      <w:lvlText w:val="%6."/>
      <w:lvlJc w:val="right"/>
      <w:pPr>
        <w:ind w:left="4420" w:hanging="180"/>
      </w:pPr>
    </w:lvl>
    <w:lvl w:ilvl="6" w:tplc="0409000F" w:tentative="1">
      <w:start w:val="1"/>
      <w:numFmt w:val="decimal"/>
      <w:lvlText w:val="%7."/>
      <w:lvlJc w:val="left"/>
      <w:pPr>
        <w:ind w:left="5140" w:hanging="360"/>
      </w:pPr>
    </w:lvl>
    <w:lvl w:ilvl="7" w:tplc="04090019" w:tentative="1">
      <w:start w:val="1"/>
      <w:numFmt w:val="lowerLetter"/>
      <w:lvlText w:val="%8."/>
      <w:lvlJc w:val="left"/>
      <w:pPr>
        <w:ind w:left="5860" w:hanging="360"/>
      </w:pPr>
    </w:lvl>
    <w:lvl w:ilvl="8" w:tplc="0409001B" w:tentative="1">
      <w:start w:val="1"/>
      <w:numFmt w:val="lowerRoman"/>
      <w:lvlText w:val="%9."/>
      <w:lvlJc w:val="right"/>
      <w:pPr>
        <w:ind w:left="6580" w:hanging="180"/>
      </w:pPr>
    </w:lvl>
  </w:abstractNum>
  <w:abstractNum w:abstractNumId="14">
    <w:nsid w:val="365A4B5F"/>
    <w:multiLevelType w:val="hybridMultilevel"/>
    <w:tmpl w:val="910E3FAE"/>
    <w:lvl w:ilvl="0" w:tplc="3102A154">
      <w:start w:val="1"/>
      <w:numFmt w:val="decimal"/>
      <w:lvlText w:val="%1."/>
      <w:lvlJc w:val="left"/>
      <w:pPr>
        <w:ind w:left="160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2220" w:hanging="360"/>
      </w:pPr>
    </w:lvl>
    <w:lvl w:ilvl="2" w:tplc="0409001B" w:tentative="1">
      <w:start w:val="1"/>
      <w:numFmt w:val="lowerRoman"/>
      <w:lvlText w:val="%3."/>
      <w:lvlJc w:val="right"/>
      <w:pPr>
        <w:ind w:left="2940" w:hanging="180"/>
      </w:pPr>
    </w:lvl>
    <w:lvl w:ilvl="3" w:tplc="0409000F" w:tentative="1">
      <w:start w:val="1"/>
      <w:numFmt w:val="decimal"/>
      <w:lvlText w:val="%4."/>
      <w:lvlJc w:val="left"/>
      <w:pPr>
        <w:ind w:left="3660" w:hanging="360"/>
      </w:pPr>
    </w:lvl>
    <w:lvl w:ilvl="4" w:tplc="04090019" w:tentative="1">
      <w:start w:val="1"/>
      <w:numFmt w:val="lowerLetter"/>
      <w:lvlText w:val="%5."/>
      <w:lvlJc w:val="left"/>
      <w:pPr>
        <w:ind w:left="4380" w:hanging="360"/>
      </w:pPr>
    </w:lvl>
    <w:lvl w:ilvl="5" w:tplc="0409001B" w:tentative="1">
      <w:start w:val="1"/>
      <w:numFmt w:val="lowerRoman"/>
      <w:lvlText w:val="%6."/>
      <w:lvlJc w:val="right"/>
      <w:pPr>
        <w:ind w:left="5100" w:hanging="180"/>
      </w:pPr>
    </w:lvl>
    <w:lvl w:ilvl="6" w:tplc="0409000F" w:tentative="1">
      <w:start w:val="1"/>
      <w:numFmt w:val="decimal"/>
      <w:lvlText w:val="%7."/>
      <w:lvlJc w:val="left"/>
      <w:pPr>
        <w:ind w:left="5820" w:hanging="360"/>
      </w:pPr>
    </w:lvl>
    <w:lvl w:ilvl="7" w:tplc="04090019" w:tentative="1">
      <w:start w:val="1"/>
      <w:numFmt w:val="lowerLetter"/>
      <w:lvlText w:val="%8."/>
      <w:lvlJc w:val="left"/>
      <w:pPr>
        <w:ind w:left="6540" w:hanging="360"/>
      </w:pPr>
    </w:lvl>
    <w:lvl w:ilvl="8" w:tplc="0409001B" w:tentative="1">
      <w:start w:val="1"/>
      <w:numFmt w:val="lowerRoman"/>
      <w:lvlText w:val="%9."/>
      <w:lvlJc w:val="right"/>
      <w:pPr>
        <w:ind w:left="7260" w:hanging="180"/>
      </w:pPr>
    </w:lvl>
  </w:abstractNum>
  <w:abstractNum w:abstractNumId="15">
    <w:nsid w:val="36FC1C3C"/>
    <w:multiLevelType w:val="hybridMultilevel"/>
    <w:tmpl w:val="D51056C2"/>
    <w:lvl w:ilvl="0" w:tplc="0409000F">
      <w:start w:val="1"/>
      <w:numFmt w:val="decimal"/>
      <w:lvlText w:val="%1."/>
      <w:lvlJc w:val="left"/>
      <w:pPr>
        <w:ind w:left="436" w:hanging="360"/>
      </w:pPr>
    </w:lvl>
    <w:lvl w:ilvl="1" w:tplc="04090019" w:tentative="1">
      <w:start w:val="1"/>
      <w:numFmt w:val="lowerLetter"/>
      <w:lvlText w:val="%2."/>
      <w:lvlJc w:val="left"/>
      <w:pPr>
        <w:ind w:left="1156" w:hanging="360"/>
      </w:pPr>
    </w:lvl>
    <w:lvl w:ilvl="2" w:tplc="0409001B" w:tentative="1">
      <w:start w:val="1"/>
      <w:numFmt w:val="lowerRoman"/>
      <w:lvlText w:val="%3."/>
      <w:lvlJc w:val="right"/>
      <w:pPr>
        <w:ind w:left="1876" w:hanging="180"/>
      </w:pPr>
    </w:lvl>
    <w:lvl w:ilvl="3" w:tplc="0409000F" w:tentative="1">
      <w:start w:val="1"/>
      <w:numFmt w:val="decimal"/>
      <w:lvlText w:val="%4."/>
      <w:lvlJc w:val="left"/>
      <w:pPr>
        <w:ind w:left="2596" w:hanging="360"/>
      </w:pPr>
    </w:lvl>
    <w:lvl w:ilvl="4" w:tplc="04090019" w:tentative="1">
      <w:start w:val="1"/>
      <w:numFmt w:val="lowerLetter"/>
      <w:lvlText w:val="%5."/>
      <w:lvlJc w:val="left"/>
      <w:pPr>
        <w:ind w:left="3316" w:hanging="360"/>
      </w:pPr>
    </w:lvl>
    <w:lvl w:ilvl="5" w:tplc="0409001B" w:tentative="1">
      <w:start w:val="1"/>
      <w:numFmt w:val="lowerRoman"/>
      <w:lvlText w:val="%6."/>
      <w:lvlJc w:val="right"/>
      <w:pPr>
        <w:ind w:left="4036" w:hanging="180"/>
      </w:pPr>
    </w:lvl>
    <w:lvl w:ilvl="6" w:tplc="0409000F" w:tentative="1">
      <w:start w:val="1"/>
      <w:numFmt w:val="decimal"/>
      <w:lvlText w:val="%7."/>
      <w:lvlJc w:val="left"/>
      <w:pPr>
        <w:ind w:left="4756" w:hanging="360"/>
      </w:pPr>
    </w:lvl>
    <w:lvl w:ilvl="7" w:tplc="04090019" w:tentative="1">
      <w:start w:val="1"/>
      <w:numFmt w:val="lowerLetter"/>
      <w:lvlText w:val="%8."/>
      <w:lvlJc w:val="left"/>
      <w:pPr>
        <w:ind w:left="5476" w:hanging="360"/>
      </w:pPr>
    </w:lvl>
    <w:lvl w:ilvl="8" w:tplc="0409001B" w:tentative="1">
      <w:start w:val="1"/>
      <w:numFmt w:val="lowerRoman"/>
      <w:lvlText w:val="%9."/>
      <w:lvlJc w:val="right"/>
      <w:pPr>
        <w:ind w:left="6196" w:hanging="180"/>
      </w:pPr>
    </w:lvl>
  </w:abstractNum>
  <w:abstractNum w:abstractNumId="16">
    <w:nsid w:val="3B0021E9"/>
    <w:multiLevelType w:val="hybridMultilevel"/>
    <w:tmpl w:val="4B16F426"/>
    <w:lvl w:ilvl="0" w:tplc="0409000F">
      <w:start w:val="1"/>
      <w:numFmt w:val="decimal"/>
      <w:lvlText w:val="%1."/>
      <w:lvlJc w:val="left"/>
      <w:pPr>
        <w:ind w:left="436" w:hanging="360"/>
      </w:pPr>
    </w:lvl>
    <w:lvl w:ilvl="1" w:tplc="04090019" w:tentative="1">
      <w:start w:val="1"/>
      <w:numFmt w:val="lowerLetter"/>
      <w:lvlText w:val="%2."/>
      <w:lvlJc w:val="left"/>
      <w:pPr>
        <w:ind w:left="1156" w:hanging="360"/>
      </w:pPr>
    </w:lvl>
    <w:lvl w:ilvl="2" w:tplc="0409001B" w:tentative="1">
      <w:start w:val="1"/>
      <w:numFmt w:val="lowerRoman"/>
      <w:lvlText w:val="%3."/>
      <w:lvlJc w:val="right"/>
      <w:pPr>
        <w:ind w:left="1876" w:hanging="180"/>
      </w:pPr>
    </w:lvl>
    <w:lvl w:ilvl="3" w:tplc="0409000F" w:tentative="1">
      <w:start w:val="1"/>
      <w:numFmt w:val="decimal"/>
      <w:lvlText w:val="%4."/>
      <w:lvlJc w:val="left"/>
      <w:pPr>
        <w:ind w:left="2596" w:hanging="360"/>
      </w:pPr>
    </w:lvl>
    <w:lvl w:ilvl="4" w:tplc="04090019" w:tentative="1">
      <w:start w:val="1"/>
      <w:numFmt w:val="lowerLetter"/>
      <w:lvlText w:val="%5."/>
      <w:lvlJc w:val="left"/>
      <w:pPr>
        <w:ind w:left="3316" w:hanging="360"/>
      </w:pPr>
    </w:lvl>
    <w:lvl w:ilvl="5" w:tplc="0409001B" w:tentative="1">
      <w:start w:val="1"/>
      <w:numFmt w:val="lowerRoman"/>
      <w:lvlText w:val="%6."/>
      <w:lvlJc w:val="right"/>
      <w:pPr>
        <w:ind w:left="4036" w:hanging="180"/>
      </w:pPr>
    </w:lvl>
    <w:lvl w:ilvl="6" w:tplc="0409000F" w:tentative="1">
      <w:start w:val="1"/>
      <w:numFmt w:val="decimal"/>
      <w:lvlText w:val="%7."/>
      <w:lvlJc w:val="left"/>
      <w:pPr>
        <w:ind w:left="4756" w:hanging="360"/>
      </w:pPr>
    </w:lvl>
    <w:lvl w:ilvl="7" w:tplc="04090019" w:tentative="1">
      <w:start w:val="1"/>
      <w:numFmt w:val="lowerLetter"/>
      <w:lvlText w:val="%8."/>
      <w:lvlJc w:val="left"/>
      <w:pPr>
        <w:ind w:left="5476" w:hanging="360"/>
      </w:pPr>
    </w:lvl>
    <w:lvl w:ilvl="8" w:tplc="0409001B" w:tentative="1">
      <w:start w:val="1"/>
      <w:numFmt w:val="lowerRoman"/>
      <w:lvlText w:val="%9."/>
      <w:lvlJc w:val="right"/>
      <w:pPr>
        <w:ind w:left="6196" w:hanging="180"/>
      </w:pPr>
    </w:lvl>
  </w:abstractNum>
  <w:abstractNum w:abstractNumId="17">
    <w:nsid w:val="3F20628A"/>
    <w:multiLevelType w:val="hybridMultilevel"/>
    <w:tmpl w:val="4718DD78"/>
    <w:lvl w:ilvl="0" w:tplc="04090019">
      <w:start w:val="1"/>
      <w:numFmt w:val="lowerLetter"/>
      <w:lvlText w:val="%1."/>
      <w:lvlJc w:val="left"/>
      <w:pPr>
        <w:ind w:left="1800" w:hanging="360"/>
      </w:pPr>
    </w:lvl>
    <w:lvl w:ilvl="1" w:tplc="04090019" w:tentative="1">
      <w:start w:val="1"/>
      <w:numFmt w:val="lowerLetter"/>
      <w:lvlText w:val="%2."/>
      <w:lvlJc w:val="left"/>
      <w:pPr>
        <w:ind w:left="2520" w:hanging="360"/>
      </w:pPr>
    </w:lvl>
    <w:lvl w:ilvl="2" w:tplc="0409001B" w:tentative="1">
      <w:start w:val="1"/>
      <w:numFmt w:val="lowerRoman"/>
      <w:lvlText w:val="%3."/>
      <w:lvlJc w:val="right"/>
      <w:pPr>
        <w:ind w:left="3240" w:hanging="180"/>
      </w:pPr>
    </w:lvl>
    <w:lvl w:ilvl="3" w:tplc="0409000F" w:tentative="1">
      <w:start w:val="1"/>
      <w:numFmt w:val="decimal"/>
      <w:lvlText w:val="%4."/>
      <w:lvlJc w:val="left"/>
      <w:pPr>
        <w:ind w:left="3960" w:hanging="360"/>
      </w:pPr>
    </w:lvl>
    <w:lvl w:ilvl="4" w:tplc="04090019" w:tentative="1">
      <w:start w:val="1"/>
      <w:numFmt w:val="lowerLetter"/>
      <w:lvlText w:val="%5."/>
      <w:lvlJc w:val="left"/>
      <w:pPr>
        <w:ind w:left="4680" w:hanging="360"/>
      </w:pPr>
    </w:lvl>
    <w:lvl w:ilvl="5" w:tplc="0409001B" w:tentative="1">
      <w:start w:val="1"/>
      <w:numFmt w:val="lowerRoman"/>
      <w:lvlText w:val="%6."/>
      <w:lvlJc w:val="right"/>
      <w:pPr>
        <w:ind w:left="5400" w:hanging="180"/>
      </w:pPr>
    </w:lvl>
    <w:lvl w:ilvl="6" w:tplc="0409000F" w:tentative="1">
      <w:start w:val="1"/>
      <w:numFmt w:val="decimal"/>
      <w:lvlText w:val="%7."/>
      <w:lvlJc w:val="left"/>
      <w:pPr>
        <w:ind w:left="6120" w:hanging="360"/>
      </w:pPr>
    </w:lvl>
    <w:lvl w:ilvl="7" w:tplc="04090019" w:tentative="1">
      <w:start w:val="1"/>
      <w:numFmt w:val="lowerLetter"/>
      <w:lvlText w:val="%8."/>
      <w:lvlJc w:val="left"/>
      <w:pPr>
        <w:ind w:left="6840" w:hanging="360"/>
      </w:pPr>
    </w:lvl>
    <w:lvl w:ilvl="8" w:tplc="0409001B" w:tentative="1">
      <w:start w:val="1"/>
      <w:numFmt w:val="lowerRoman"/>
      <w:lvlText w:val="%9."/>
      <w:lvlJc w:val="right"/>
      <w:pPr>
        <w:ind w:left="7560" w:hanging="180"/>
      </w:pPr>
    </w:lvl>
  </w:abstractNum>
  <w:abstractNum w:abstractNumId="18">
    <w:nsid w:val="41A51775"/>
    <w:multiLevelType w:val="hybridMultilevel"/>
    <w:tmpl w:val="73AAC42E"/>
    <w:lvl w:ilvl="0" w:tplc="01542AC0">
      <w:start w:val="1"/>
      <w:numFmt w:val="decimal"/>
      <w:lvlText w:val="%1."/>
      <w:lvlJc w:val="left"/>
      <w:pPr>
        <w:ind w:left="241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961" w:hanging="360"/>
      </w:pPr>
    </w:lvl>
    <w:lvl w:ilvl="2" w:tplc="0409001B" w:tentative="1">
      <w:start w:val="1"/>
      <w:numFmt w:val="lowerRoman"/>
      <w:lvlText w:val="%3."/>
      <w:lvlJc w:val="right"/>
      <w:pPr>
        <w:ind w:left="1681" w:hanging="180"/>
      </w:pPr>
    </w:lvl>
    <w:lvl w:ilvl="3" w:tplc="0409000F" w:tentative="1">
      <w:start w:val="1"/>
      <w:numFmt w:val="decimal"/>
      <w:lvlText w:val="%4."/>
      <w:lvlJc w:val="left"/>
      <w:pPr>
        <w:ind w:left="2401" w:hanging="360"/>
      </w:pPr>
    </w:lvl>
    <w:lvl w:ilvl="4" w:tplc="04090019" w:tentative="1">
      <w:start w:val="1"/>
      <w:numFmt w:val="lowerLetter"/>
      <w:lvlText w:val="%5."/>
      <w:lvlJc w:val="left"/>
      <w:pPr>
        <w:ind w:left="3121" w:hanging="360"/>
      </w:pPr>
    </w:lvl>
    <w:lvl w:ilvl="5" w:tplc="0409001B" w:tentative="1">
      <w:start w:val="1"/>
      <w:numFmt w:val="lowerRoman"/>
      <w:lvlText w:val="%6."/>
      <w:lvlJc w:val="right"/>
      <w:pPr>
        <w:ind w:left="3841" w:hanging="180"/>
      </w:pPr>
    </w:lvl>
    <w:lvl w:ilvl="6" w:tplc="0409000F" w:tentative="1">
      <w:start w:val="1"/>
      <w:numFmt w:val="decimal"/>
      <w:lvlText w:val="%7."/>
      <w:lvlJc w:val="left"/>
      <w:pPr>
        <w:ind w:left="4561" w:hanging="360"/>
      </w:pPr>
    </w:lvl>
    <w:lvl w:ilvl="7" w:tplc="04090019" w:tentative="1">
      <w:start w:val="1"/>
      <w:numFmt w:val="lowerLetter"/>
      <w:lvlText w:val="%8."/>
      <w:lvlJc w:val="left"/>
      <w:pPr>
        <w:ind w:left="5281" w:hanging="360"/>
      </w:pPr>
    </w:lvl>
    <w:lvl w:ilvl="8" w:tplc="0409001B" w:tentative="1">
      <w:start w:val="1"/>
      <w:numFmt w:val="lowerRoman"/>
      <w:lvlText w:val="%9."/>
      <w:lvlJc w:val="right"/>
      <w:pPr>
        <w:ind w:left="6001" w:hanging="180"/>
      </w:pPr>
    </w:lvl>
  </w:abstractNum>
  <w:abstractNum w:abstractNumId="19">
    <w:nsid w:val="43A25959"/>
    <w:multiLevelType w:val="hybridMultilevel"/>
    <w:tmpl w:val="CA5CC046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0">
    <w:nsid w:val="44BC2F23"/>
    <w:multiLevelType w:val="hybridMultilevel"/>
    <w:tmpl w:val="14B0E666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1">
    <w:nsid w:val="492A07CD"/>
    <w:multiLevelType w:val="multilevel"/>
    <w:tmpl w:val="C69E3F52"/>
    <w:lvl w:ilvl="0">
      <w:start w:val="1"/>
      <w:numFmt w:val="decimal"/>
      <w:lvlText w:val="%1."/>
      <w:lvlJc w:val="left"/>
      <w:pPr>
        <w:ind w:left="1080" w:hanging="360"/>
      </w:pPr>
    </w:lvl>
    <w:lvl w:ilvl="1">
      <w:start w:val="5"/>
      <w:numFmt w:val="decimal"/>
      <w:isLgl/>
      <w:lvlText w:val="%1.%2"/>
      <w:lvlJc w:val="left"/>
      <w:pPr>
        <w:ind w:left="1800" w:hanging="360"/>
      </w:pPr>
      <w:rPr>
        <w:rFonts w:hint="default"/>
        <w:b/>
      </w:rPr>
    </w:lvl>
    <w:lvl w:ilvl="2">
      <w:start w:val="1"/>
      <w:numFmt w:val="decimal"/>
      <w:isLgl/>
      <w:lvlText w:val="%1.%2.%3"/>
      <w:lvlJc w:val="left"/>
      <w:pPr>
        <w:ind w:left="2880" w:hanging="720"/>
      </w:pPr>
      <w:rPr>
        <w:rFonts w:hint="default"/>
        <w:b/>
      </w:rPr>
    </w:lvl>
    <w:lvl w:ilvl="3">
      <w:start w:val="1"/>
      <w:numFmt w:val="decimal"/>
      <w:isLgl/>
      <w:lvlText w:val="%1.%2.%3.%4"/>
      <w:lvlJc w:val="left"/>
      <w:pPr>
        <w:ind w:left="3600" w:hanging="720"/>
      </w:pPr>
      <w:rPr>
        <w:rFonts w:hint="default"/>
        <w:b/>
      </w:rPr>
    </w:lvl>
    <w:lvl w:ilvl="4">
      <w:start w:val="1"/>
      <w:numFmt w:val="decimal"/>
      <w:isLgl/>
      <w:lvlText w:val="%1.%2.%3.%4.%5"/>
      <w:lvlJc w:val="left"/>
      <w:pPr>
        <w:ind w:left="4680" w:hanging="1080"/>
      </w:pPr>
      <w:rPr>
        <w:rFonts w:hint="default"/>
        <w:b/>
      </w:rPr>
    </w:lvl>
    <w:lvl w:ilvl="5">
      <w:start w:val="1"/>
      <w:numFmt w:val="decimal"/>
      <w:isLgl/>
      <w:lvlText w:val="%1.%2.%3.%4.%5.%6"/>
      <w:lvlJc w:val="left"/>
      <w:pPr>
        <w:ind w:left="5400" w:hanging="1080"/>
      </w:pPr>
      <w:rPr>
        <w:rFonts w:hint="default"/>
        <w:b/>
      </w:rPr>
    </w:lvl>
    <w:lvl w:ilvl="6">
      <w:start w:val="1"/>
      <w:numFmt w:val="decimal"/>
      <w:isLgl/>
      <w:lvlText w:val="%1.%2.%3.%4.%5.%6.%7"/>
      <w:lvlJc w:val="left"/>
      <w:pPr>
        <w:ind w:left="6480" w:hanging="1440"/>
      </w:pPr>
      <w:rPr>
        <w:rFonts w:hint="default"/>
        <w:b/>
      </w:rPr>
    </w:lvl>
    <w:lvl w:ilvl="7">
      <w:start w:val="1"/>
      <w:numFmt w:val="decimal"/>
      <w:isLgl/>
      <w:lvlText w:val="%1.%2.%3.%4.%5.%6.%7.%8"/>
      <w:lvlJc w:val="left"/>
      <w:pPr>
        <w:ind w:left="7200" w:hanging="1440"/>
      </w:pPr>
      <w:rPr>
        <w:rFonts w:hint="default"/>
        <w:b/>
      </w:rPr>
    </w:lvl>
    <w:lvl w:ilvl="8">
      <w:start w:val="1"/>
      <w:numFmt w:val="decimal"/>
      <w:isLgl/>
      <w:lvlText w:val="%1.%2.%3.%4.%5.%6.%7.%8.%9"/>
      <w:lvlJc w:val="left"/>
      <w:pPr>
        <w:ind w:left="8280" w:hanging="1800"/>
      </w:pPr>
      <w:rPr>
        <w:rFonts w:hint="default"/>
        <w:b/>
      </w:rPr>
    </w:lvl>
  </w:abstractNum>
  <w:abstractNum w:abstractNumId="22">
    <w:nsid w:val="571D2D66"/>
    <w:multiLevelType w:val="hybridMultilevel"/>
    <w:tmpl w:val="98687972"/>
    <w:lvl w:ilvl="0" w:tplc="04090013">
      <w:start w:val="1"/>
      <w:numFmt w:val="upperRoman"/>
      <w:lvlText w:val="%1."/>
      <w:lvlJc w:val="right"/>
      <w:pPr>
        <w:ind w:left="436" w:hanging="360"/>
      </w:pPr>
    </w:lvl>
    <w:lvl w:ilvl="1" w:tplc="04090019" w:tentative="1">
      <w:start w:val="1"/>
      <w:numFmt w:val="lowerLetter"/>
      <w:lvlText w:val="%2."/>
      <w:lvlJc w:val="left"/>
      <w:pPr>
        <w:ind w:left="1156" w:hanging="360"/>
      </w:pPr>
    </w:lvl>
    <w:lvl w:ilvl="2" w:tplc="0409001B" w:tentative="1">
      <w:start w:val="1"/>
      <w:numFmt w:val="lowerRoman"/>
      <w:lvlText w:val="%3."/>
      <w:lvlJc w:val="right"/>
      <w:pPr>
        <w:ind w:left="1876" w:hanging="180"/>
      </w:pPr>
    </w:lvl>
    <w:lvl w:ilvl="3" w:tplc="0409000F" w:tentative="1">
      <w:start w:val="1"/>
      <w:numFmt w:val="decimal"/>
      <w:lvlText w:val="%4."/>
      <w:lvlJc w:val="left"/>
      <w:pPr>
        <w:ind w:left="2596" w:hanging="360"/>
      </w:pPr>
    </w:lvl>
    <w:lvl w:ilvl="4" w:tplc="04090019" w:tentative="1">
      <w:start w:val="1"/>
      <w:numFmt w:val="lowerLetter"/>
      <w:lvlText w:val="%5."/>
      <w:lvlJc w:val="left"/>
      <w:pPr>
        <w:ind w:left="3316" w:hanging="360"/>
      </w:pPr>
    </w:lvl>
    <w:lvl w:ilvl="5" w:tplc="0409001B" w:tentative="1">
      <w:start w:val="1"/>
      <w:numFmt w:val="lowerRoman"/>
      <w:lvlText w:val="%6."/>
      <w:lvlJc w:val="right"/>
      <w:pPr>
        <w:ind w:left="4036" w:hanging="180"/>
      </w:pPr>
    </w:lvl>
    <w:lvl w:ilvl="6" w:tplc="0409000F" w:tentative="1">
      <w:start w:val="1"/>
      <w:numFmt w:val="decimal"/>
      <w:lvlText w:val="%7."/>
      <w:lvlJc w:val="left"/>
      <w:pPr>
        <w:ind w:left="4756" w:hanging="360"/>
      </w:pPr>
    </w:lvl>
    <w:lvl w:ilvl="7" w:tplc="04090019" w:tentative="1">
      <w:start w:val="1"/>
      <w:numFmt w:val="lowerLetter"/>
      <w:lvlText w:val="%8."/>
      <w:lvlJc w:val="left"/>
      <w:pPr>
        <w:ind w:left="5476" w:hanging="360"/>
      </w:pPr>
    </w:lvl>
    <w:lvl w:ilvl="8" w:tplc="0409001B" w:tentative="1">
      <w:start w:val="1"/>
      <w:numFmt w:val="lowerRoman"/>
      <w:lvlText w:val="%9."/>
      <w:lvlJc w:val="right"/>
      <w:pPr>
        <w:ind w:left="6196" w:hanging="180"/>
      </w:pPr>
    </w:lvl>
  </w:abstractNum>
  <w:abstractNum w:abstractNumId="23">
    <w:nsid w:val="5CF02723"/>
    <w:multiLevelType w:val="hybridMultilevel"/>
    <w:tmpl w:val="4E50BA9C"/>
    <w:lvl w:ilvl="0" w:tplc="04090019">
      <w:start w:val="1"/>
      <w:numFmt w:val="lowerLetter"/>
      <w:lvlText w:val="%1."/>
      <w:lvlJc w:val="left"/>
      <w:pPr>
        <w:ind w:left="1080" w:hanging="360"/>
      </w:p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24">
    <w:nsid w:val="616D51D4"/>
    <w:multiLevelType w:val="hybridMultilevel"/>
    <w:tmpl w:val="E9224CFC"/>
    <w:lvl w:ilvl="0" w:tplc="234689E6">
      <w:start w:val="1"/>
      <w:numFmt w:val="decimal"/>
      <w:lvlText w:val="%1."/>
      <w:lvlJc w:val="center"/>
      <w:pPr>
        <w:ind w:left="436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156" w:hanging="360"/>
      </w:pPr>
    </w:lvl>
    <w:lvl w:ilvl="2" w:tplc="0409001B" w:tentative="1">
      <w:start w:val="1"/>
      <w:numFmt w:val="lowerRoman"/>
      <w:lvlText w:val="%3."/>
      <w:lvlJc w:val="right"/>
      <w:pPr>
        <w:ind w:left="1876" w:hanging="180"/>
      </w:pPr>
    </w:lvl>
    <w:lvl w:ilvl="3" w:tplc="0409000F" w:tentative="1">
      <w:start w:val="1"/>
      <w:numFmt w:val="decimal"/>
      <w:lvlText w:val="%4."/>
      <w:lvlJc w:val="left"/>
      <w:pPr>
        <w:ind w:left="2596" w:hanging="360"/>
      </w:pPr>
    </w:lvl>
    <w:lvl w:ilvl="4" w:tplc="04090019" w:tentative="1">
      <w:start w:val="1"/>
      <w:numFmt w:val="lowerLetter"/>
      <w:lvlText w:val="%5."/>
      <w:lvlJc w:val="left"/>
      <w:pPr>
        <w:ind w:left="3316" w:hanging="360"/>
      </w:pPr>
    </w:lvl>
    <w:lvl w:ilvl="5" w:tplc="0409001B" w:tentative="1">
      <w:start w:val="1"/>
      <w:numFmt w:val="lowerRoman"/>
      <w:lvlText w:val="%6."/>
      <w:lvlJc w:val="right"/>
      <w:pPr>
        <w:ind w:left="4036" w:hanging="180"/>
      </w:pPr>
    </w:lvl>
    <w:lvl w:ilvl="6" w:tplc="0409000F" w:tentative="1">
      <w:start w:val="1"/>
      <w:numFmt w:val="decimal"/>
      <w:lvlText w:val="%7."/>
      <w:lvlJc w:val="left"/>
      <w:pPr>
        <w:ind w:left="4756" w:hanging="360"/>
      </w:pPr>
    </w:lvl>
    <w:lvl w:ilvl="7" w:tplc="04090019" w:tentative="1">
      <w:start w:val="1"/>
      <w:numFmt w:val="lowerLetter"/>
      <w:lvlText w:val="%8."/>
      <w:lvlJc w:val="left"/>
      <w:pPr>
        <w:ind w:left="5476" w:hanging="360"/>
      </w:pPr>
    </w:lvl>
    <w:lvl w:ilvl="8" w:tplc="0409001B" w:tentative="1">
      <w:start w:val="1"/>
      <w:numFmt w:val="lowerRoman"/>
      <w:lvlText w:val="%9."/>
      <w:lvlJc w:val="right"/>
      <w:pPr>
        <w:ind w:left="6196" w:hanging="180"/>
      </w:pPr>
    </w:lvl>
  </w:abstractNum>
  <w:abstractNum w:abstractNumId="25">
    <w:nsid w:val="652C1AD8"/>
    <w:multiLevelType w:val="hybridMultilevel"/>
    <w:tmpl w:val="1C80A934"/>
    <w:lvl w:ilvl="0" w:tplc="234689E6">
      <w:start w:val="1"/>
      <w:numFmt w:val="decimal"/>
      <w:lvlText w:val="%1."/>
      <w:lvlJc w:val="center"/>
      <w:pPr>
        <w:ind w:left="76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796" w:hanging="360"/>
      </w:pPr>
    </w:lvl>
    <w:lvl w:ilvl="2" w:tplc="0409001B" w:tentative="1">
      <w:start w:val="1"/>
      <w:numFmt w:val="lowerRoman"/>
      <w:lvlText w:val="%3."/>
      <w:lvlJc w:val="right"/>
      <w:pPr>
        <w:ind w:left="1516" w:hanging="180"/>
      </w:pPr>
    </w:lvl>
    <w:lvl w:ilvl="3" w:tplc="0409000F" w:tentative="1">
      <w:start w:val="1"/>
      <w:numFmt w:val="decimal"/>
      <w:lvlText w:val="%4."/>
      <w:lvlJc w:val="left"/>
      <w:pPr>
        <w:ind w:left="2236" w:hanging="360"/>
      </w:pPr>
    </w:lvl>
    <w:lvl w:ilvl="4" w:tplc="04090019" w:tentative="1">
      <w:start w:val="1"/>
      <w:numFmt w:val="lowerLetter"/>
      <w:lvlText w:val="%5."/>
      <w:lvlJc w:val="left"/>
      <w:pPr>
        <w:ind w:left="2956" w:hanging="360"/>
      </w:pPr>
    </w:lvl>
    <w:lvl w:ilvl="5" w:tplc="0409001B" w:tentative="1">
      <w:start w:val="1"/>
      <w:numFmt w:val="lowerRoman"/>
      <w:lvlText w:val="%6."/>
      <w:lvlJc w:val="right"/>
      <w:pPr>
        <w:ind w:left="3676" w:hanging="180"/>
      </w:pPr>
    </w:lvl>
    <w:lvl w:ilvl="6" w:tplc="0409000F" w:tentative="1">
      <w:start w:val="1"/>
      <w:numFmt w:val="decimal"/>
      <w:lvlText w:val="%7."/>
      <w:lvlJc w:val="left"/>
      <w:pPr>
        <w:ind w:left="4396" w:hanging="360"/>
      </w:pPr>
    </w:lvl>
    <w:lvl w:ilvl="7" w:tplc="04090019" w:tentative="1">
      <w:start w:val="1"/>
      <w:numFmt w:val="lowerLetter"/>
      <w:lvlText w:val="%8."/>
      <w:lvlJc w:val="left"/>
      <w:pPr>
        <w:ind w:left="5116" w:hanging="360"/>
      </w:pPr>
    </w:lvl>
    <w:lvl w:ilvl="8" w:tplc="0409001B" w:tentative="1">
      <w:start w:val="1"/>
      <w:numFmt w:val="lowerRoman"/>
      <w:lvlText w:val="%9."/>
      <w:lvlJc w:val="right"/>
      <w:pPr>
        <w:ind w:left="5836" w:hanging="180"/>
      </w:pPr>
    </w:lvl>
  </w:abstractNum>
  <w:abstractNum w:abstractNumId="26">
    <w:nsid w:val="65B47F5E"/>
    <w:multiLevelType w:val="hybridMultilevel"/>
    <w:tmpl w:val="33E08D0C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7">
    <w:nsid w:val="6DA51B53"/>
    <w:multiLevelType w:val="hybridMultilevel"/>
    <w:tmpl w:val="F7541238"/>
    <w:lvl w:ilvl="0" w:tplc="3102A154">
      <w:start w:val="1"/>
      <w:numFmt w:val="decimal"/>
      <w:lvlText w:val="%1."/>
      <w:lvlJc w:val="left"/>
      <w:pPr>
        <w:ind w:left="128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900" w:hanging="360"/>
      </w:pPr>
    </w:lvl>
    <w:lvl w:ilvl="2" w:tplc="0409001B" w:tentative="1">
      <w:start w:val="1"/>
      <w:numFmt w:val="lowerRoman"/>
      <w:lvlText w:val="%3."/>
      <w:lvlJc w:val="right"/>
      <w:pPr>
        <w:ind w:left="2620" w:hanging="180"/>
      </w:pPr>
    </w:lvl>
    <w:lvl w:ilvl="3" w:tplc="0409000F" w:tentative="1">
      <w:start w:val="1"/>
      <w:numFmt w:val="decimal"/>
      <w:lvlText w:val="%4."/>
      <w:lvlJc w:val="left"/>
      <w:pPr>
        <w:ind w:left="3340" w:hanging="360"/>
      </w:pPr>
    </w:lvl>
    <w:lvl w:ilvl="4" w:tplc="04090019" w:tentative="1">
      <w:start w:val="1"/>
      <w:numFmt w:val="lowerLetter"/>
      <w:lvlText w:val="%5."/>
      <w:lvlJc w:val="left"/>
      <w:pPr>
        <w:ind w:left="4060" w:hanging="360"/>
      </w:pPr>
    </w:lvl>
    <w:lvl w:ilvl="5" w:tplc="0409001B" w:tentative="1">
      <w:start w:val="1"/>
      <w:numFmt w:val="lowerRoman"/>
      <w:lvlText w:val="%6."/>
      <w:lvlJc w:val="right"/>
      <w:pPr>
        <w:ind w:left="4780" w:hanging="180"/>
      </w:pPr>
    </w:lvl>
    <w:lvl w:ilvl="6" w:tplc="0409000F" w:tentative="1">
      <w:start w:val="1"/>
      <w:numFmt w:val="decimal"/>
      <w:lvlText w:val="%7."/>
      <w:lvlJc w:val="left"/>
      <w:pPr>
        <w:ind w:left="5500" w:hanging="360"/>
      </w:pPr>
    </w:lvl>
    <w:lvl w:ilvl="7" w:tplc="04090019" w:tentative="1">
      <w:start w:val="1"/>
      <w:numFmt w:val="lowerLetter"/>
      <w:lvlText w:val="%8."/>
      <w:lvlJc w:val="left"/>
      <w:pPr>
        <w:ind w:left="6220" w:hanging="360"/>
      </w:pPr>
    </w:lvl>
    <w:lvl w:ilvl="8" w:tplc="0409001B" w:tentative="1">
      <w:start w:val="1"/>
      <w:numFmt w:val="lowerRoman"/>
      <w:lvlText w:val="%9."/>
      <w:lvlJc w:val="right"/>
      <w:pPr>
        <w:ind w:left="6940" w:hanging="180"/>
      </w:pPr>
    </w:lvl>
  </w:abstractNum>
  <w:abstractNum w:abstractNumId="28">
    <w:nsid w:val="6FD33AF9"/>
    <w:multiLevelType w:val="hybridMultilevel"/>
    <w:tmpl w:val="60701B88"/>
    <w:lvl w:ilvl="0" w:tplc="068EB1A0">
      <w:start w:val="1"/>
      <w:numFmt w:val="decimal"/>
      <w:lvlText w:val="%1."/>
      <w:lvlJc w:val="left"/>
      <w:pPr>
        <w:ind w:left="-208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156" w:hanging="360"/>
      </w:pPr>
    </w:lvl>
    <w:lvl w:ilvl="2" w:tplc="0409001B" w:tentative="1">
      <w:start w:val="1"/>
      <w:numFmt w:val="lowerRoman"/>
      <w:lvlText w:val="%3."/>
      <w:lvlJc w:val="right"/>
      <w:pPr>
        <w:ind w:left="1876" w:hanging="180"/>
      </w:pPr>
    </w:lvl>
    <w:lvl w:ilvl="3" w:tplc="0409000F" w:tentative="1">
      <w:start w:val="1"/>
      <w:numFmt w:val="decimal"/>
      <w:lvlText w:val="%4."/>
      <w:lvlJc w:val="left"/>
      <w:pPr>
        <w:ind w:left="2596" w:hanging="360"/>
      </w:pPr>
    </w:lvl>
    <w:lvl w:ilvl="4" w:tplc="04090019" w:tentative="1">
      <w:start w:val="1"/>
      <w:numFmt w:val="lowerLetter"/>
      <w:lvlText w:val="%5."/>
      <w:lvlJc w:val="left"/>
      <w:pPr>
        <w:ind w:left="3316" w:hanging="360"/>
      </w:pPr>
    </w:lvl>
    <w:lvl w:ilvl="5" w:tplc="0409001B" w:tentative="1">
      <w:start w:val="1"/>
      <w:numFmt w:val="lowerRoman"/>
      <w:lvlText w:val="%6."/>
      <w:lvlJc w:val="right"/>
      <w:pPr>
        <w:ind w:left="4036" w:hanging="180"/>
      </w:pPr>
    </w:lvl>
    <w:lvl w:ilvl="6" w:tplc="0409000F" w:tentative="1">
      <w:start w:val="1"/>
      <w:numFmt w:val="decimal"/>
      <w:lvlText w:val="%7."/>
      <w:lvlJc w:val="left"/>
      <w:pPr>
        <w:ind w:left="4756" w:hanging="360"/>
      </w:pPr>
    </w:lvl>
    <w:lvl w:ilvl="7" w:tplc="04090019" w:tentative="1">
      <w:start w:val="1"/>
      <w:numFmt w:val="lowerLetter"/>
      <w:lvlText w:val="%8."/>
      <w:lvlJc w:val="left"/>
      <w:pPr>
        <w:ind w:left="5476" w:hanging="360"/>
      </w:pPr>
    </w:lvl>
    <w:lvl w:ilvl="8" w:tplc="0409001B" w:tentative="1">
      <w:start w:val="1"/>
      <w:numFmt w:val="lowerRoman"/>
      <w:lvlText w:val="%9."/>
      <w:lvlJc w:val="right"/>
      <w:pPr>
        <w:ind w:left="6196" w:hanging="180"/>
      </w:pPr>
    </w:lvl>
  </w:abstractNum>
  <w:abstractNum w:abstractNumId="29">
    <w:nsid w:val="74716AD1"/>
    <w:multiLevelType w:val="hybridMultilevel"/>
    <w:tmpl w:val="2C2E26C8"/>
    <w:lvl w:ilvl="0" w:tplc="0409000F">
      <w:start w:val="1"/>
      <w:numFmt w:val="decimal"/>
      <w:lvlText w:val="%1."/>
      <w:lvlJc w:val="left"/>
      <w:pPr>
        <w:ind w:left="1180" w:hanging="360"/>
      </w:pPr>
    </w:lvl>
    <w:lvl w:ilvl="1" w:tplc="04090019" w:tentative="1">
      <w:start w:val="1"/>
      <w:numFmt w:val="lowerLetter"/>
      <w:lvlText w:val="%2."/>
      <w:lvlJc w:val="left"/>
      <w:pPr>
        <w:ind w:left="1900" w:hanging="360"/>
      </w:pPr>
    </w:lvl>
    <w:lvl w:ilvl="2" w:tplc="0409001B" w:tentative="1">
      <w:start w:val="1"/>
      <w:numFmt w:val="lowerRoman"/>
      <w:lvlText w:val="%3."/>
      <w:lvlJc w:val="right"/>
      <w:pPr>
        <w:ind w:left="2620" w:hanging="180"/>
      </w:pPr>
    </w:lvl>
    <w:lvl w:ilvl="3" w:tplc="0409000F" w:tentative="1">
      <w:start w:val="1"/>
      <w:numFmt w:val="decimal"/>
      <w:lvlText w:val="%4."/>
      <w:lvlJc w:val="left"/>
      <w:pPr>
        <w:ind w:left="3340" w:hanging="360"/>
      </w:pPr>
    </w:lvl>
    <w:lvl w:ilvl="4" w:tplc="04090019" w:tentative="1">
      <w:start w:val="1"/>
      <w:numFmt w:val="lowerLetter"/>
      <w:lvlText w:val="%5."/>
      <w:lvlJc w:val="left"/>
      <w:pPr>
        <w:ind w:left="4060" w:hanging="360"/>
      </w:pPr>
    </w:lvl>
    <w:lvl w:ilvl="5" w:tplc="0409001B" w:tentative="1">
      <w:start w:val="1"/>
      <w:numFmt w:val="lowerRoman"/>
      <w:lvlText w:val="%6."/>
      <w:lvlJc w:val="right"/>
      <w:pPr>
        <w:ind w:left="4780" w:hanging="180"/>
      </w:pPr>
    </w:lvl>
    <w:lvl w:ilvl="6" w:tplc="0409000F" w:tentative="1">
      <w:start w:val="1"/>
      <w:numFmt w:val="decimal"/>
      <w:lvlText w:val="%7."/>
      <w:lvlJc w:val="left"/>
      <w:pPr>
        <w:ind w:left="5500" w:hanging="360"/>
      </w:pPr>
    </w:lvl>
    <w:lvl w:ilvl="7" w:tplc="04090019" w:tentative="1">
      <w:start w:val="1"/>
      <w:numFmt w:val="lowerLetter"/>
      <w:lvlText w:val="%8."/>
      <w:lvlJc w:val="left"/>
      <w:pPr>
        <w:ind w:left="6220" w:hanging="360"/>
      </w:pPr>
    </w:lvl>
    <w:lvl w:ilvl="8" w:tplc="0409001B" w:tentative="1">
      <w:start w:val="1"/>
      <w:numFmt w:val="lowerRoman"/>
      <w:lvlText w:val="%9."/>
      <w:lvlJc w:val="right"/>
      <w:pPr>
        <w:ind w:left="6940" w:hanging="180"/>
      </w:pPr>
    </w:lvl>
  </w:abstractNum>
  <w:abstractNum w:abstractNumId="30">
    <w:nsid w:val="79435B6D"/>
    <w:multiLevelType w:val="hybridMultilevel"/>
    <w:tmpl w:val="7A36C63C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1">
    <w:nsid w:val="796D18B5"/>
    <w:multiLevelType w:val="hybridMultilevel"/>
    <w:tmpl w:val="1E6429C0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2">
    <w:nsid w:val="7B4B47F9"/>
    <w:multiLevelType w:val="hybridMultilevel"/>
    <w:tmpl w:val="AE0EFF96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3">
    <w:nsid w:val="7DAC0356"/>
    <w:multiLevelType w:val="hybridMultilevel"/>
    <w:tmpl w:val="B8DEAC14"/>
    <w:lvl w:ilvl="0" w:tplc="F3F6D5E4">
      <w:start w:val="1"/>
      <w:numFmt w:val="upperRoman"/>
      <w:lvlText w:val="%1."/>
      <w:lvlJc w:val="right"/>
      <w:pPr>
        <w:ind w:left="720" w:hanging="360"/>
      </w:pPr>
      <w:rPr>
        <w:rFonts w:hint="default"/>
      </w:rPr>
    </w:lvl>
    <w:lvl w:ilvl="1" w:tplc="298ADCB8">
      <w:start w:val="1"/>
      <w:numFmt w:val="decimal"/>
      <w:lvlText w:val="%2."/>
      <w:lvlJc w:val="left"/>
      <w:pPr>
        <w:ind w:left="1440" w:hanging="360"/>
      </w:pPr>
      <w:rPr>
        <w:rFonts w:hint="default"/>
      </w:r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4">
    <w:nsid w:val="7E3473F8"/>
    <w:multiLevelType w:val="hybridMultilevel"/>
    <w:tmpl w:val="6BF4F0C6"/>
    <w:lvl w:ilvl="0" w:tplc="0409000F">
      <w:start w:val="1"/>
      <w:numFmt w:val="decimal"/>
      <w:lvlText w:val="%1."/>
      <w:lvlJc w:val="left"/>
      <w:pPr>
        <w:ind w:left="436" w:hanging="360"/>
      </w:pPr>
    </w:lvl>
    <w:lvl w:ilvl="1" w:tplc="04090019" w:tentative="1">
      <w:start w:val="1"/>
      <w:numFmt w:val="lowerLetter"/>
      <w:lvlText w:val="%2."/>
      <w:lvlJc w:val="left"/>
      <w:pPr>
        <w:ind w:left="1156" w:hanging="360"/>
      </w:pPr>
    </w:lvl>
    <w:lvl w:ilvl="2" w:tplc="0409001B" w:tentative="1">
      <w:start w:val="1"/>
      <w:numFmt w:val="lowerRoman"/>
      <w:lvlText w:val="%3."/>
      <w:lvlJc w:val="right"/>
      <w:pPr>
        <w:ind w:left="1876" w:hanging="180"/>
      </w:pPr>
    </w:lvl>
    <w:lvl w:ilvl="3" w:tplc="0409000F" w:tentative="1">
      <w:start w:val="1"/>
      <w:numFmt w:val="decimal"/>
      <w:lvlText w:val="%4."/>
      <w:lvlJc w:val="left"/>
      <w:pPr>
        <w:ind w:left="2596" w:hanging="360"/>
      </w:pPr>
    </w:lvl>
    <w:lvl w:ilvl="4" w:tplc="04090019" w:tentative="1">
      <w:start w:val="1"/>
      <w:numFmt w:val="lowerLetter"/>
      <w:lvlText w:val="%5."/>
      <w:lvlJc w:val="left"/>
      <w:pPr>
        <w:ind w:left="3316" w:hanging="360"/>
      </w:pPr>
    </w:lvl>
    <w:lvl w:ilvl="5" w:tplc="0409001B" w:tentative="1">
      <w:start w:val="1"/>
      <w:numFmt w:val="lowerRoman"/>
      <w:lvlText w:val="%6."/>
      <w:lvlJc w:val="right"/>
      <w:pPr>
        <w:ind w:left="4036" w:hanging="180"/>
      </w:pPr>
    </w:lvl>
    <w:lvl w:ilvl="6" w:tplc="0409000F" w:tentative="1">
      <w:start w:val="1"/>
      <w:numFmt w:val="decimal"/>
      <w:lvlText w:val="%7."/>
      <w:lvlJc w:val="left"/>
      <w:pPr>
        <w:ind w:left="4756" w:hanging="360"/>
      </w:pPr>
    </w:lvl>
    <w:lvl w:ilvl="7" w:tplc="04090019" w:tentative="1">
      <w:start w:val="1"/>
      <w:numFmt w:val="lowerLetter"/>
      <w:lvlText w:val="%8."/>
      <w:lvlJc w:val="left"/>
      <w:pPr>
        <w:ind w:left="5476" w:hanging="360"/>
      </w:pPr>
    </w:lvl>
    <w:lvl w:ilvl="8" w:tplc="0409001B" w:tentative="1">
      <w:start w:val="1"/>
      <w:numFmt w:val="lowerRoman"/>
      <w:lvlText w:val="%9."/>
      <w:lvlJc w:val="right"/>
      <w:pPr>
        <w:ind w:left="6196" w:hanging="180"/>
      </w:pPr>
    </w:lvl>
  </w:abstractNum>
  <w:abstractNum w:abstractNumId="35">
    <w:nsid w:val="7EEA288D"/>
    <w:multiLevelType w:val="hybridMultilevel"/>
    <w:tmpl w:val="D6B8D138"/>
    <w:lvl w:ilvl="0" w:tplc="068EB1A0">
      <w:start w:val="1"/>
      <w:numFmt w:val="decimal"/>
      <w:lvlText w:val="%1."/>
      <w:lvlJc w:val="left"/>
      <w:pPr>
        <w:ind w:left="76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796" w:hanging="360"/>
      </w:pPr>
    </w:lvl>
    <w:lvl w:ilvl="2" w:tplc="0409001B" w:tentative="1">
      <w:start w:val="1"/>
      <w:numFmt w:val="lowerRoman"/>
      <w:lvlText w:val="%3."/>
      <w:lvlJc w:val="right"/>
      <w:pPr>
        <w:ind w:left="1516" w:hanging="180"/>
      </w:pPr>
    </w:lvl>
    <w:lvl w:ilvl="3" w:tplc="0409000F" w:tentative="1">
      <w:start w:val="1"/>
      <w:numFmt w:val="decimal"/>
      <w:lvlText w:val="%4."/>
      <w:lvlJc w:val="left"/>
      <w:pPr>
        <w:ind w:left="2236" w:hanging="360"/>
      </w:pPr>
    </w:lvl>
    <w:lvl w:ilvl="4" w:tplc="04090019" w:tentative="1">
      <w:start w:val="1"/>
      <w:numFmt w:val="lowerLetter"/>
      <w:lvlText w:val="%5."/>
      <w:lvlJc w:val="left"/>
      <w:pPr>
        <w:ind w:left="2956" w:hanging="360"/>
      </w:pPr>
    </w:lvl>
    <w:lvl w:ilvl="5" w:tplc="0409001B" w:tentative="1">
      <w:start w:val="1"/>
      <w:numFmt w:val="lowerRoman"/>
      <w:lvlText w:val="%6."/>
      <w:lvlJc w:val="right"/>
      <w:pPr>
        <w:ind w:left="3676" w:hanging="180"/>
      </w:pPr>
    </w:lvl>
    <w:lvl w:ilvl="6" w:tplc="0409000F" w:tentative="1">
      <w:start w:val="1"/>
      <w:numFmt w:val="decimal"/>
      <w:lvlText w:val="%7."/>
      <w:lvlJc w:val="left"/>
      <w:pPr>
        <w:ind w:left="4396" w:hanging="360"/>
      </w:pPr>
    </w:lvl>
    <w:lvl w:ilvl="7" w:tplc="04090019" w:tentative="1">
      <w:start w:val="1"/>
      <w:numFmt w:val="lowerLetter"/>
      <w:lvlText w:val="%8."/>
      <w:lvlJc w:val="left"/>
      <w:pPr>
        <w:ind w:left="5116" w:hanging="360"/>
      </w:pPr>
    </w:lvl>
    <w:lvl w:ilvl="8" w:tplc="0409001B" w:tentative="1">
      <w:start w:val="1"/>
      <w:numFmt w:val="lowerRoman"/>
      <w:lvlText w:val="%9."/>
      <w:lvlJc w:val="right"/>
      <w:pPr>
        <w:ind w:left="5836" w:hanging="180"/>
      </w:pPr>
    </w:lvl>
  </w:abstractNum>
  <w:num w:numId="1">
    <w:abstractNumId w:val="29"/>
  </w:num>
  <w:num w:numId="2">
    <w:abstractNumId w:val="7"/>
  </w:num>
  <w:num w:numId="3">
    <w:abstractNumId w:val="23"/>
  </w:num>
  <w:num w:numId="4">
    <w:abstractNumId w:val="5"/>
  </w:num>
  <w:num w:numId="5">
    <w:abstractNumId w:val="21"/>
  </w:num>
  <w:num w:numId="6">
    <w:abstractNumId w:val="11"/>
  </w:num>
  <w:num w:numId="7">
    <w:abstractNumId w:val="17"/>
  </w:num>
  <w:num w:numId="8">
    <w:abstractNumId w:val="8"/>
  </w:num>
  <w:num w:numId="9">
    <w:abstractNumId w:val="2"/>
  </w:num>
  <w:num w:numId="10">
    <w:abstractNumId w:val="0"/>
  </w:num>
  <w:num w:numId="11">
    <w:abstractNumId w:val="20"/>
  </w:num>
  <w:num w:numId="12">
    <w:abstractNumId w:val="1"/>
  </w:num>
  <w:num w:numId="13">
    <w:abstractNumId w:val="30"/>
  </w:num>
  <w:num w:numId="14">
    <w:abstractNumId w:val="19"/>
  </w:num>
  <w:num w:numId="15">
    <w:abstractNumId w:val="32"/>
  </w:num>
  <w:num w:numId="16">
    <w:abstractNumId w:val="26"/>
  </w:num>
  <w:num w:numId="17">
    <w:abstractNumId w:val="31"/>
  </w:num>
  <w:num w:numId="18">
    <w:abstractNumId w:val="13"/>
  </w:num>
  <w:num w:numId="19">
    <w:abstractNumId w:val="6"/>
  </w:num>
  <w:num w:numId="20">
    <w:abstractNumId w:val="27"/>
  </w:num>
  <w:num w:numId="21">
    <w:abstractNumId w:val="14"/>
  </w:num>
  <w:num w:numId="22">
    <w:abstractNumId w:val="15"/>
  </w:num>
  <w:num w:numId="23">
    <w:abstractNumId w:val="34"/>
  </w:num>
  <w:num w:numId="24">
    <w:abstractNumId w:val="10"/>
  </w:num>
  <w:num w:numId="25">
    <w:abstractNumId w:val="22"/>
  </w:num>
  <w:num w:numId="26">
    <w:abstractNumId w:val="33"/>
  </w:num>
  <w:num w:numId="27">
    <w:abstractNumId w:val="9"/>
  </w:num>
  <w:num w:numId="28">
    <w:abstractNumId w:val="12"/>
  </w:num>
  <w:num w:numId="29">
    <w:abstractNumId w:val="4"/>
  </w:num>
  <w:num w:numId="30">
    <w:abstractNumId w:val="3"/>
  </w:num>
  <w:num w:numId="31">
    <w:abstractNumId w:val="25"/>
  </w:num>
  <w:num w:numId="32">
    <w:abstractNumId w:val="24"/>
  </w:num>
  <w:num w:numId="33">
    <w:abstractNumId w:val="16"/>
  </w:num>
  <w:num w:numId="34">
    <w:abstractNumId w:val="35"/>
  </w:num>
  <w:num w:numId="35">
    <w:abstractNumId w:val="28"/>
  </w:num>
  <w:num w:numId="36">
    <w:abstractNumId w:val="18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sl="http://schemas.openxmlformats.org/schemaLibrary/2006/main" mc:Ignorable="w14">
  <w:zoom w:percent="100"/>
  <w:embedSystemFonts/>
  <w:bordersDoNotSurroundHeader/>
  <w:bordersDoNotSurroundFooter/>
  <w:activeWritingStyle w:appName="MSWord" w:lang="ar-SA" w:vendorID="64" w:dllVersion="131078" w:nlCheck="1" w:checkStyle="0"/>
  <w:activeWritingStyle w:appName="MSWord" w:lang="en-US" w:vendorID="64" w:dllVersion="131078" w:nlCheck="1" w:checkStyle="1"/>
  <w:proofState w:spelling="clean" w:grammar="clean"/>
  <w:defaultTabStop w:val="720"/>
  <w:autoHyphenation/>
  <w:drawingGridHorizontalSpacing w:val="120"/>
  <w:drawingGridVerticalSpacing w:val="120"/>
  <w:displayHorizontalDrawingGridEvery w:val="0"/>
  <w:displayVerticalDrawingGridEvery w:val="3"/>
  <w:doNotUseMarginsForDrawingGridOrigin/>
  <w:doNotShadeFormData/>
  <w:characterSpacingControl w:val="doNotCompress"/>
  <w:doNotValidateAgainstSchema/>
  <w:doNotDemarcateInvalidXml/>
  <w:hdrShapeDefaults>
    <o:shapedefaults v:ext="edit" spidmax="24577"/>
  </w:hdrShapeDefaults>
  <w:footnotePr>
    <w:footnote w:id="-1"/>
    <w:footnote w:id="0"/>
  </w:footnotePr>
  <w:endnotePr>
    <w:endnote w:id="-1"/>
    <w:endnote w:id="0"/>
  </w:endnotePr>
  <w:compat>
    <w:spaceForUL/>
    <w:doNotLeaveBackslashAlone/>
    <w:ulTrailSpace/>
    <w:doNotExpandShiftReturn/>
    <w:adjustLineHeightInTable/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</w:compat>
  <w:rsids>
    <w:rsidRoot w:val="00771EAA"/>
    <w:rsid w:val="000023CC"/>
    <w:rsid w:val="000052E1"/>
    <w:rsid w:val="00005D06"/>
    <w:rsid w:val="00011B68"/>
    <w:rsid w:val="000360E9"/>
    <w:rsid w:val="00047E3C"/>
    <w:rsid w:val="00050F9C"/>
    <w:rsid w:val="00063263"/>
    <w:rsid w:val="000675D3"/>
    <w:rsid w:val="000811B3"/>
    <w:rsid w:val="00081240"/>
    <w:rsid w:val="00087650"/>
    <w:rsid w:val="00097C9F"/>
    <w:rsid w:val="00097D86"/>
    <w:rsid w:val="000A2C09"/>
    <w:rsid w:val="000A33BB"/>
    <w:rsid w:val="000B26E4"/>
    <w:rsid w:val="000B56DF"/>
    <w:rsid w:val="000C2F63"/>
    <w:rsid w:val="000D3F1C"/>
    <w:rsid w:val="000E48EE"/>
    <w:rsid w:val="000F4457"/>
    <w:rsid w:val="000F5FC9"/>
    <w:rsid w:val="00113202"/>
    <w:rsid w:val="001245BF"/>
    <w:rsid w:val="0015738F"/>
    <w:rsid w:val="001579A9"/>
    <w:rsid w:val="00164F19"/>
    <w:rsid w:val="00176A75"/>
    <w:rsid w:val="00182EC2"/>
    <w:rsid w:val="00191F42"/>
    <w:rsid w:val="001B3D5C"/>
    <w:rsid w:val="001B6355"/>
    <w:rsid w:val="001D15E7"/>
    <w:rsid w:val="001D58DA"/>
    <w:rsid w:val="001E5055"/>
    <w:rsid w:val="00237480"/>
    <w:rsid w:val="002451B7"/>
    <w:rsid w:val="00254F17"/>
    <w:rsid w:val="00263253"/>
    <w:rsid w:val="0028038F"/>
    <w:rsid w:val="00287B8C"/>
    <w:rsid w:val="002918FB"/>
    <w:rsid w:val="00291EB5"/>
    <w:rsid w:val="0029211C"/>
    <w:rsid w:val="002A4105"/>
    <w:rsid w:val="002A5F2C"/>
    <w:rsid w:val="002C221D"/>
    <w:rsid w:val="002C69D8"/>
    <w:rsid w:val="002D4A8B"/>
    <w:rsid w:val="002D6B91"/>
    <w:rsid w:val="002E0998"/>
    <w:rsid w:val="002E3CEC"/>
    <w:rsid w:val="002E50B5"/>
    <w:rsid w:val="003053DA"/>
    <w:rsid w:val="00334879"/>
    <w:rsid w:val="00341CDC"/>
    <w:rsid w:val="00346735"/>
    <w:rsid w:val="0035528F"/>
    <w:rsid w:val="00361B8B"/>
    <w:rsid w:val="00372BAB"/>
    <w:rsid w:val="003733EE"/>
    <w:rsid w:val="003771E5"/>
    <w:rsid w:val="003819D5"/>
    <w:rsid w:val="00383168"/>
    <w:rsid w:val="0038368D"/>
    <w:rsid w:val="00383B98"/>
    <w:rsid w:val="003A4652"/>
    <w:rsid w:val="003A51BB"/>
    <w:rsid w:val="003C17EA"/>
    <w:rsid w:val="003C5448"/>
    <w:rsid w:val="003D561E"/>
    <w:rsid w:val="003D73DB"/>
    <w:rsid w:val="004016A6"/>
    <w:rsid w:val="004239F6"/>
    <w:rsid w:val="004453B1"/>
    <w:rsid w:val="0044705B"/>
    <w:rsid w:val="004522AE"/>
    <w:rsid w:val="00457C9F"/>
    <w:rsid w:val="0046053C"/>
    <w:rsid w:val="00475554"/>
    <w:rsid w:val="00496B3D"/>
    <w:rsid w:val="00497B2B"/>
    <w:rsid w:val="004C169E"/>
    <w:rsid w:val="004C30C2"/>
    <w:rsid w:val="004C4FAC"/>
    <w:rsid w:val="004D5DC8"/>
    <w:rsid w:val="004D617C"/>
    <w:rsid w:val="004F091C"/>
    <w:rsid w:val="004F24EF"/>
    <w:rsid w:val="00510C3B"/>
    <w:rsid w:val="00511F7B"/>
    <w:rsid w:val="00520DF2"/>
    <w:rsid w:val="005242D5"/>
    <w:rsid w:val="005306E1"/>
    <w:rsid w:val="005337F3"/>
    <w:rsid w:val="005402F2"/>
    <w:rsid w:val="00543309"/>
    <w:rsid w:val="0056576C"/>
    <w:rsid w:val="00593669"/>
    <w:rsid w:val="005B02B2"/>
    <w:rsid w:val="005C00A6"/>
    <w:rsid w:val="005D0D86"/>
    <w:rsid w:val="005D4E1A"/>
    <w:rsid w:val="005D71EC"/>
    <w:rsid w:val="005F2E1E"/>
    <w:rsid w:val="005F4B00"/>
    <w:rsid w:val="005F5A4A"/>
    <w:rsid w:val="00601EDA"/>
    <w:rsid w:val="0061347D"/>
    <w:rsid w:val="00614018"/>
    <w:rsid w:val="00617896"/>
    <w:rsid w:val="0063348E"/>
    <w:rsid w:val="00637EF1"/>
    <w:rsid w:val="00640825"/>
    <w:rsid w:val="006424D7"/>
    <w:rsid w:val="006603DF"/>
    <w:rsid w:val="006654F2"/>
    <w:rsid w:val="00667A96"/>
    <w:rsid w:val="0067137A"/>
    <w:rsid w:val="0067224F"/>
    <w:rsid w:val="00676673"/>
    <w:rsid w:val="006B5147"/>
    <w:rsid w:val="006C04CE"/>
    <w:rsid w:val="006C49D0"/>
    <w:rsid w:val="006C6369"/>
    <w:rsid w:val="006C7275"/>
    <w:rsid w:val="007002EE"/>
    <w:rsid w:val="00707BCF"/>
    <w:rsid w:val="007158DD"/>
    <w:rsid w:val="00732EAE"/>
    <w:rsid w:val="00741F5D"/>
    <w:rsid w:val="007422FF"/>
    <w:rsid w:val="0074576A"/>
    <w:rsid w:val="00764815"/>
    <w:rsid w:val="00771EAA"/>
    <w:rsid w:val="00782A24"/>
    <w:rsid w:val="00784E3B"/>
    <w:rsid w:val="00786DA1"/>
    <w:rsid w:val="007A0533"/>
    <w:rsid w:val="007B0F99"/>
    <w:rsid w:val="007C0AC7"/>
    <w:rsid w:val="007C6ECF"/>
    <w:rsid w:val="007E715B"/>
    <w:rsid w:val="007F1304"/>
    <w:rsid w:val="00802294"/>
    <w:rsid w:val="008143DC"/>
    <w:rsid w:val="0083160A"/>
    <w:rsid w:val="00831D09"/>
    <w:rsid w:val="0084067E"/>
    <w:rsid w:val="008433BE"/>
    <w:rsid w:val="008437F6"/>
    <w:rsid w:val="0085124F"/>
    <w:rsid w:val="00852DCC"/>
    <w:rsid w:val="00855DF7"/>
    <w:rsid w:val="008605D6"/>
    <w:rsid w:val="00863AB9"/>
    <w:rsid w:val="00870C74"/>
    <w:rsid w:val="00873B0D"/>
    <w:rsid w:val="00873F6D"/>
    <w:rsid w:val="00877499"/>
    <w:rsid w:val="0088262B"/>
    <w:rsid w:val="00891714"/>
    <w:rsid w:val="008A2506"/>
    <w:rsid w:val="008A36A2"/>
    <w:rsid w:val="008A7CBD"/>
    <w:rsid w:val="008B1A05"/>
    <w:rsid w:val="008C01A2"/>
    <w:rsid w:val="008C5762"/>
    <w:rsid w:val="008C7D2E"/>
    <w:rsid w:val="008E3471"/>
    <w:rsid w:val="008E4012"/>
    <w:rsid w:val="008E6138"/>
    <w:rsid w:val="008F2EF8"/>
    <w:rsid w:val="009029AC"/>
    <w:rsid w:val="0091602E"/>
    <w:rsid w:val="00926BB7"/>
    <w:rsid w:val="00932231"/>
    <w:rsid w:val="0094008C"/>
    <w:rsid w:val="00941D32"/>
    <w:rsid w:val="00946404"/>
    <w:rsid w:val="00965993"/>
    <w:rsid w:val="009773E5"/>
    <w:rsid w:val="009A4FD9"/>
    <w:rsid w:val="009A66FB"/>
    <w:rsid w:val="009B24D0"/>
    <w:rsid w:val="009B69E3"/>
    <w:rsid w:val="009B724F"/>
    <w:rsid w:val="009C1D63"/>
    <w:rsid w:val="009C5B20"/>
    <w:rsid w:val="009D0065"/>
    <w:rsid w:val="009D0321"/>
    <w:rsid w:val="009D0C49"/>
    <w:rsid w:val="009D4DA7"/>
    <w:rsid w:val="009E1DC9"/>
    <w:rsid w:val="009E3FDB"/>
    <w:rsid w:val="009E4793"/>
    <w:rsid w:val="009F45AB"/>
    <w:rsid w:val="00A01BC5"/>
    <w:rsid w:val="00A06B4B"/>
    <w:rsid w:val="00A16B7E"/>
    <w:rsid w:val="00A26320"/>
    <w:rsid w:val="00A459E5"/>
    <w:rsid w:val="00A52D0B"/>
    <w:rsid w:val="00A71AA6"/>
    <w:rsid w:val="00A76869"/>
    <w:rsid w:val="00A85F61"/>
    <w:rsid w:val="00AB0AC4"/>
    <w:rsid w:val="00AE2E46"/>
    <w:rsid w:val="00B00B99"/>
    <w:rsid w:val="00B05069"/>
    <w:rsid w:val="00B05C0B"/>
    <w:rsid w:val="00B256C0"/>
    <w:rsid w:val="00B3356C"/>
    <w:rsid w:val="00B36C5B"/>
    <w:rsid w:val="00B4120F"/>
    <w:rsid w:val="00B42E1B"/>
    <w:rsid w:val="00B43CC7"/>
    <w:rsid w:val="00B569EB"/>
    <w:rsid w:val="00B71DE7"/>
    <w:rsid w:val="00B75159"/>
    <w:rsid w:val="00B75169"/>
    <w:rsid w:val="00B77304"/>
    <w:rsid w:val="00B824DC"/>
    <w:rsid w:val="00B97A97"/>
    <w:rsid w:val="00BA076E"/>
    <w:rsid w:val="00BD005D"/>
    <w:rsid w:val="00BD1EDE"/>
    <w:rsid w:val="00BD6E36"/>
    <w:rsid w:val="00BD7B55"/>
    <w:rsid w:val="00BE0F07"/>
    <w:rsid w:val="00BE18F8"/>
    <w:rsid w:val="00BE5CFE"/>
    <w:rsid w:val="00BE714B"/>
    <w:rsid w:val="00BF74E2"/>
    <w:rsid w:val="00C045EF"/>
    <w:rsid w:val="00C068B6"/>
    <w:rsid w:val="00C11075"/>
    <w:rsid w:val="00C2078A"/>
    <w:rsid w:val="00C24CD0"/>
    <w:rsid w:val="00C546F5"/>
    <w:rsid w:val="00C55717"/>
    <w:rsid w:val="00C57C2B"/>
    <w:rsid w:val="00C61383"/>
    <w:rsid w:val="00C65DA0"/>
    <w:rsid w:val="00C66E00"/>
    <w:rsid w:val="00C70672"/>
    <w:rsid w:val="00C7640A"/>
    <w:rsid w:val="00C87F05"/>
    <w:rsid w:val="00CB03E8"/>
    <w:rsid w:val="00CB3970"/>
    <w:rsid w:val="00CB69FE"/>
    <w:rsid w:val="00CC401E"/>
    <w:rsid w:val="00CC5E2C"/>
    <w:rsid w:val="00CD3BA6"/>
    <w:rsid w:val="00CD6637"/>
    <w:rsid w:val="00CE00B2"/>
    <w:rsid w:val="00CE2BA0"/>
    <w:rsid w:val="00CF726F"/>
    <w:rsid w:val="00D14BD6"/>
    <w:rsid w:val="00D21E3A"/>
    <w:rsid w:val="00D3520F"/>
    <w:rsid w:val="00D35F70"/>
    <w:rsid w:val="00D460FE"/>
    <w:rsid w:val="00D63426"/>
    <w:rsid w:val="00D752B9"/>
    <w:rsid w:val="00D80328"/>
    <w:rsid w:val="00D83338"/>
    <w:rsid w:val="00D848C1"/>
    <w:rsid w:val="00D84E6C"/>
    <w:rsid w:val="00D9533A"/>
    <w:rsid w:val="00DA1C2E"/>
    <w:rsid w:val="00DA2DE0"/>
    <w:rsid w:val="00DA36CD"/>
    <w:rsid w:val="00DB0DCF"/>
    <w:rsid w:val="00DC666A"/>
    <w:rsid w:val="00DE1EF6"/>
    <w:rsid w:val="00DE5212"/>
    <w:rsid w:val="00DF11B2"/>
    <w:rsid w:val="00DF41E8"/>
    <w:rsid w:val="00DF4DBC"/>
    <w:rsid w:val="00E017C7"/>
    <w:rsid w:val="00E065DB"/>
    <w:rsid w:val="00E25984"/>
    <w:rsid w:val="00E36F0B"/>
    <w:rsid w:val="00E700E8"/>
    <w:rsid w:val="00E81569"/>
    <w:rsid w:val="00E81F43"/>
    <w:rsid w:val="00E846DA"/>
    <w:rsid w:val="00E94F63"/>
    <w:rsid w:val="00E96891"/>
    <w:rsid w:val="00EA0D14"/>
    <w:rsid w:val="00EC1D90"/>
    <w:rsid w:val="00ED1BD0"/>
    <w:rsid w:val="00ED442E"/>
    <w:rsid w:val="00EE0791"/>
    <w:rsid w:val="00EE358B"/>
    <w:rsid w:val="00F21D98"/>
    <w:rsid w:val="00F23D72"/>
    <w:rsid w:val="00F25878"/>
    <w:rsid w:val="00F264EF"/>
    <w:rsid w:val="00F32A5A"/>
    <w:rsid w:val="00F3323C"/>
    <w:rsid w:val="00F37B09"/>
    <w:rsid w:val="00F702B8"/>
    <w:rsid w:val="00F7294F"/>
    <w:rsid w:val="00F72A82"/>
    <w:rsid w:val="00F76AA3"/>
    <w:rsid w:val="00F83DF2"/>
    <w:rsid w:val="00F85CC6"/>
    <w:rsid w:val="00F87C67"/>
    <w:rsid w:val="00FA68D2"/>
    <w:rsid w:val="00FC0FCE"/>
    <w:rsid w:val="00FC2681"/>
    <w:rsid w:val="00FD6225"/>
    <w:rsid w:val="00FD6D8D"/>
    <w:rsid w:val="00FE4A5E"/>
    <w:rsid w:val="00FF4D5D"/>
    <w:rsid w:val="00FF5CB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24577"/>
    <o:shapelayout v:ext="edit">
      <o:idmap v:ext="edit" data="1"/>
    </o:shapelayout>
  </w:shapeDefaults>
  <w:decimalSymbol w:val="."/>
  <w:listSeparator w:val=",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docDefaults>
    <w:rPrDefault>
      <w:rPr>
        <w:rFonts w:ascii="Calibri" w:eastAsia="Times New Roman" w:hAnsi="Calibri" w:cs="Times New Roman"/>
        <w:lang w:val="en-US" w:eastAsia="en-US" w:bidi="ar-SA"/>
      </w:rPr>
    </w:rPrDefault>
    <w:pPrDefault/>
  </w:docDefaults>
  <w:latentStyles w:defLockedState="0" w:defUIPriority="99" w:defSemiHidden="1" w:defUnhideWhenUsed="1" w:defQFormat="0" w:count="267">
    <w:lsdException w:name="Normal" w:semiHidden="0" w:uiPriority="0" w:unhideWhenUsed="0" w:qFormat="1"/>
    <w:lsdException w:name="heading 1" w:semiHidden="0" w:uiPriority="9" w:unhideWhenUsed="0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caption" w:uiPriority="35" w:qFormat="1"/>
    <w:lsdException w:name="Title" w:semiHidden="0" w:uiPriority="10" w:unhideWhenUsed="0" w:qFormat="1"/>
    <w:lsdException w:name="Default Paragraph Font" w:uiPriority="1"/>
    <w:lsdException w:name="Subtitle" w:semiHidden="0" w:uiPriority="11" w:unhideWhenUsed="0" w:qFormat="1"/>
    <w:lsdException w:name="Strong" w:semiHidden="0" w:uiPriority="22" w:unhideWhenUsed="0" w:qFormat="1"/>
    <w:lsdException w:name="Emphasis" w:semiHidden="0" w:uiPriority="20" w:unhideWhenUsed="0" w:qFormat="1"/>
    <w:lsdException w:name="Table Grid" w:semiHidden="0" w:uiPriority="59" w:unhideWhenUsed="0"/>
    <w:lsdException w:name="Placeholder Text" w:unhideWhenUsed="0"/>
    <w:lsdException w:name="No Spacing" w:semiHidden="0" w:uiPriority="1" w:unhideWhenUsed="0" w:qFormat="1"/>
    <w:lsdException w:name="Light Shading" w:semiHidden="0" w:uiPriority="60" w:unhideWhenUsed="0"/>
    <w:lsdException w:name="Light List" w:semiHidden="0" w:uiPriority="61" w:unhideWhenUsed="0"/>
    <w:lsdException w:name="Light Grid" w:semiHidden="0" w:uiPriority="62" w:unhideWhenUsed="0"/>
    <w:lsdException w:name="Medium Shading 1" w:semiHidden="0" w:uiPriority="63" w:unhideWhenUsed="0"/>
    <w:lsdException w:name="Medium Shading 2" w:semiHidden="0" w:uiPriority="64" w:unhideWhenUsed="0"/>
    <w:lsdException w:name="Medium List 1" w:semiHidden="0" w:uiPriority="65" w:unhideWhenUsed="0"/>
    <w:lsdException w:name="Medium List 2" w:semiHidden="0" w:uiPriority="66" w:unhideWhenUsed="0"/>
    <w:lsdException w:name="Medium Grid 1" w:semiHidden="0" w:uiPriority="67" w:unhideWhenUsed="0"/>
    <w:lsdException w:name="Medium Grid 2" w:semiHidden="0" w:uiPriority="68" w:unhideWhenUsed="0"/>
    <w:lsdException w:name="Medium Grid 3" w:semiHidden="0" w:uiPriority="69" w:unhideWhenUsed="0"/>
    <w:lsdException w:name="Dark List" w:semiHidden="0" w:uiPriority="70" w:unhideWhenUsed="0"/>
    <w:lsdException w:name="Colorful Shading" w:semiHidden="0" w:uiPriority="71" w:unhideWhenUsed="0"/>
    <w:lsdException w:name="Colorful List" w:semiHidden="0" w:uiPriority="72" w:unhideWhenUsed="0"/>
    <w:lsdException w:name="Colorful Grid" w:semiHidden="0" w:uiPriority="73" w:unhideWhenUsed="0"/>
    <w:lsdException w:name="Light Shading Accent 1" w:semiHidden="0" w:uiPriority="60" w:unhideWhenUsed="0"/>
    <w:lsdException w:name="Light List Accent 1" w:semiHidden="0" w:uiPriority="61" w:unhideWhenUsed="0"/>
    <w:lsdException w:name="Light Grid Accent 1" w:semiHidden="0" w:uiPriority="62" w:unhideWhenUsed="0"/>
    <w:lsdException w:name="Medium Shading 1 Accent 1" w:semiHidden="0" w:uiPriority="63" w:unhideWhenUsed="0"/>
    <w:lsdException w:name="Medium Shading 2 Accent 1" w:semiHidden="0" w:uiPriority="64" w:unhideWhenUsed="0"/>
    <w:lsdException w:name="Medium List 1 Accent 1" w:semiHidden="0" w:uiPriority="65" w:unhideWhenUsed="0"/>
    <w:lsdException w:name="Revision" w:unhideWhenUsed="0"/>
    <w:lsdException w:name="List Paragraph" w:semiHidden="0" w:uiPriority="34" w:unhideWhenUsed="0" w:qFormat="1"/>
    <w:lsdException w:name="Quote" w:semiHidden="0" w:uiPriority="29" w:unhideWhenUsed="0" w:qFormat="1"/>
    <w:lsdException w:name="Intense Quote" w:semiHidden="0" w:uiPriority="30" w:unhideWhenUsed="0" w:qFormat="1"/>
    <w:lsdException w:name="Medium List 2 Accent 1" w:semiHidden="0" w:uiPriority="66" w:unhideWhenUsed="0"/>
    <w:lsdException w:name="Medium Grid 1 Accent 1" w:semiHidden="0" w:uiPriority="67" w:unhideWhenUsed="0"/>
    <w:lsdException w:name="Medium Grid 2 Accent 1" w:semiHidden="0" w:uiPriority="68" w:unhideWhenUsed="0"/>
    <w:lsdException w:name="Medium Grid 3 Accent 1" w:semiHidden="0" w:uiPriority="69" w:unhideWhenUsed="0"/>
    <w:lsdException w:name="Dark List Accent 1" w:semiHidden="0" w:uiPriority="70" w:unhideWhenUsed="0"/>
    <w:lsdException w:name="Colorful Shading Accent 1" w:semiHidden="0" w:uiPriority="71" w:unhideWhenUsed="0"/>
    <w:lsdException w:name="Colorful List Accent 1" w:semiHidden="0" w:uiPriority="72" w:unhideWhenUsed="0"/>
    <w:lsdException w:name="Colorful Grid Accent 1" w:semiHidden="0" w:uiPriority="73" w:unhideWhenUsed="0"/>
    <w:lsdException w:name="Light Shading Accent 2" w:semiHidden="0" w:uiPriority="60" w:unhideWhenUsed="0"/>
    <w:lsdException w:name="Light List Accent 2" w:semiHidden="0" w:uiPriority="61" w:unhideWhenUsed="0"/>
    <w:lsdException w:name="Light Grid Accent 2" w:semiHidden="0" w:uiPriority="62" w:unhideWhenUsed="0"/>
    <w:lsdException w:name="Medium Shading 1 Accent 2" w:semiHidden="0" w:uiPriority="63" w:unhideWhenUsed="0"/>
    <w:lsdException w:name="Medium Shading 2 Accent 2" w:semiHidden="0" w:uiPriority="64" w:unhideWhenUsed="0"/>
    <w:lsdException w:name="Medium List 1 Accent 2" w:semiHidden="0" w:uiPriority="65" w:unhideWhenUsed="0"/>
    <w:lsdException w:name="Medium List 2 Accent 2" w:semiHidden="0" w:uiPriority="66" w:unhideWhenUsed="0"/>
    <w:lsdException w:name="Medium Grid 1 Accent 2" w:semiHidden="0" w:uiPriority="67" w:unhideWhenUsed="0"/>
    <w:lsdException w:name="Medium Grid 2 Accent 2" w:semiHidden="0" w:uiPriority="68" w:unhideWhenUsed="0"/>
    <w:lsdException w:name="Medium Grid 3 Accent 2" w:semiHidden="0" w:uiPriority="69" w:unhideWhenUsed="0"/>
    <w:lsdException w:name="Dark List Accent 2" w:semiHidden="0" w:uiPriority="70" w:unhideWhenUsed="0"/>
    <w:lsdException w:name="Colorful Shading Accent 2" w:semiHidden="0" w:uiPriority="71" w:unhideWhenUsed="0"/>
    <w:lsdException w:name="Colorful List Accent 2" w:semiHidden="0" w:uiPriority="72" w:unhideWhenUsed="0"/>
    <w:lsdException w:name="Colorful Grid Accent 2" w:semiHidden="0" w:uiPriority="73" w:unhideWhenUsed="0"/>
    <w:lsdException w:name="Light Shading Accent 3" w:semiHidden="0" w:uiPriority="60" w:unhideWhenUsed="0"/>
    <w:lsdException w:name="Light List Accent 3" w:semiHidden="0" w:uiPriority="61" w:unhideWhenUsed="0"/>
    <w:lsdException w:name="Light Grid Accent 3" w:semiHidden="0" w:uiPriority="62" w:unhideWhenUsed="0"/>
    <w:lsdException w:name="Medium Shading 1 Accent 3" w:semiHidden="0" w:uiPriority="63" w:unhideWhenUsed="0"/>
    <w:lsdException w:name="Medium Shading 2 Accent 3" w:semiHidden="0" w:uiPriority="64" w:unhideWhenUsed="0"/>
    <w:lsdException w:name="Medium List 1 Accent 3" w:semiHidden="0" w:uiPriority="65" w:unhideWhenUsed="0"/>
    <w:lsdException w:name="Medium List 2 Accent 3" w:semiHidden="0" w:uiPriority="66" w:unhideWhenUsed="0"/>
    <w:lsdException w:name="Medium Grid 1 Accent 3" w:semiHidden="0" w:uiPriority="67" w:unhideWhenUsed="0"/>
    <w:lsdException w:name="Medium Grid 2 Accent 3" w:semiHidden="0" w:uiPriority="68" w:unhideWhenUsed="0"/>
    <w:lsdException w:name="Medium Grid 3 Accent 3" w:semiHidden="0" w:uiPriority="69" w:unhideWhenUsed="0"/>
    <w:lsdException w:name="Dark List Accent 3" w:semiHidden="0" w:uiPriority="70" w:unhideWhenUsed="0"/>
    <w:lsdException w:name="Colorful Shading Accent 3" w:semiHidden="0" w:uiPriority="71" w:unhideWhenUsed="0"/>
    <w:lsdException w:name="Colorful List Accent 3" w:semiHidden="0" w:uiPriority="72" w:unhideWhenUsed="0"/>
    <w:lsdException w:name="Colorful Grid Accent 3" w:semiHidden="0" w:uiPriority="73" w:unhideWhenUsed="0"/>
    <w:lsdException w:name="Light Shading Accent 4" w:semiHidden="0" w:uiPriority="60" w:unhideWhenUsed="0"/>
    <w:lsdException w:name="Light List Accent 4" w:semiHidden="0" w:uiPriority="61" w:unhideWhenUsed="0"/>
    <w:lsdException w:name="Light Grid Accent 4" w:semiHidden="0" w:uiPriority="62" w:unhideWhenUsed="0"/>
    <w:lsdException w:name="Medium Shading 1 Accent 4" w:semiHidden="0" w:uiPriority="63" w:unhideWhenUsed="0"/>
    <w:lsdException w:name="Medium Shading 2 Accent 4" w:semiHidden="0" w:uiPriority="64" w:unhideWhenUsed="0"/>
    <w:lsdException w:name="Medium List 1 Accent 4" w:semiHidden="0" w:uiPriority="65" w:unhideWhenUsed="0"/>
    <w:lsdException w:name="Medium List 2 Accent 4" w:semiHidden="0" w:uiPriority="66" w:unhideWhenUsed="0"/>
    <w:lsdException w:name="Medium Grid 1 Accent 4" w:semiHidden="0" w:uiPriority="67" w:unhideWhenUsed="0"/>
    <w:lsdException w:name="Medium Grid 2 Accent 4" w:semiHidden="0" w:uiPriority="68" w:unhideWhenUsed="0"/>
    <w:lsdException w:name="Medium Grid 3 Accent 4" w:semiHidden="0" w:uiPriority="69" w:unhideWhenUsed="0"/>
    <w:lsdException w:name="Dark List Accent 4" w:semiHidden="0" w:uiPriority="70" w:unhideWhenUsed="0"/>
    <w:lsdException w:name="Colorful Shading Accent 4" w:semiHidden="0" w:uiPriority="71" w:unhideWhenUsed="0"/>
    <w:lsdException w:name="Colorful List Accent 4" w:semiHidden="0" w:uiPriority="72" w:unhideWhenUsed="0"/>
    <w:lsdException w:name="Colorful Grid Accent 4" w:semiHidden="0" w:uiPriority="73" w:unhideWhenUsed="0"/>
    <w:lsdException w:name="Light Shading Accent 5" w:semiHidden="0" w:uiPriority="60" w:unhideWhenUsed="0"/>
    <w:lsdException w:name="Light List Accent 5" w:semiHidden="0" w:uiPriority="61" w:unhideWhenUsed="0"/>
    <w:lsdException w:name="Light Grid Accent 5" w:semiHidden="0" w:uiPriority="62" w:unhideWhenUsed="0"/>
    <w:lsdException w:name="Medium Shading 1 Accent 5" w:semiHidden="0" w:uiPriority="63" w:unhideWhenUsed="0"/>
    <w:lsdException w:name="Medium Shading 2 Accent 5" w:semiHidden="0" w:uiPriority="64" w:unhideWhenUsed="0"/>
    <w:lsdException w:name="Medium List 1 Accent 5" w:semiHidden="0" w:uiPriority="65" w:unhideWhenUsed="0"/>
    <w:lsdException w:name="Medium List 2 Accent 5" w:semiHidden="0" w:uiPriority="66" w:unhideWhenUsed="0"/>
    <w:lsdException w:name="Medium Grid 1 Accent 5" w:semiHidden="0" w:uiPriority="67" w:unhideWhenUsed="0"/>
    <w:lsdException w:name="Medium Grid 2 Accent 5" w:semiHidden="0" w:uiPriority="68" w:unhideWhenUsed="0"/>
    <w:lsdException w:name="Medium Grid 3 Accent 5" w:semiHidden="0" w:uiPriority="69" w:unhideWhenUsed="0"/>
    <w:lsdException w:name="Dark List Accent 5" w:semiHidden="0" w:uiPriority="70" w:unhideWhenUsed="0"/>
    <w:lsdException w:name="Colorful Shading Accent 5" w:semiHidden="0" w:uiPriority="71" w:unhideWhenUsed="0"/>
    <w:lsdException w:name="Colorful List Accent 5" w:semiHidden="0" w:uiPriority="72" w:unhideWhenUsed="0"/>
    <w:lsdException w:name="Colorful Grid Accent 5" w:semiHidden="0" w:uiPriority="73" w:unhideWhenUsed="0"/>
    <w:lsdException w:name="Light Shading Accent 6" w:semiHidden="0" w:uiPriority="60" w:unhideWhenUsed="0"/>
    <w:lsdException w:name="Light List Accent 6" w:semiHidden="0" w:uiPriority="61" w:unhideWhenUsed="0"/>
    <w:lsdException w:name="Light Grid Accent 6" w:semiHidden="0" w:uiPriority="62" w:unhideWhenUsed="0"/>
    <w:lsdException w:name="Medium Shading 1 Accent 6" w:semiHidden="0" w:uiPriority="63" w:unhideWhenUsed="0"/>
    <w:lsdException w:name="Medium Shading 2 Accent 6" w:semiHidden="0" w:uiPriority="64" w:unhideWhenUsed="0"/>
    <w:lsdException w:name="Medium List 1 Accent 6" w:semiHidden="0" w:uiPriority="65" w:unhideWhenUsed="0"/>
    <w:lsdException w:name="Medium List 2 Accent 6" w:semiHidden="0" w:uiPriority="66" w:unhideWhenUsed="0"/>
    <w:lsdException w:name="Medium Grid 1 Accent 6" w:semiHidden="0" w:uiPriority="67" w:unhideWhenUsed="0"/>
    <w:lsdException w:name="Medium Grid 2 Accent 6" w:semiHidden="0" w:uiPriority="68" w:unhideWhenUsed="0"/>
    <w:lsdException w:name="Medium Grid 3 Accent 6" w:semiHidden="0" w:uiPriority="69" w:unhideWhenUsed="0"/>
    <w:lsdException w:name="Dark List Accent 6" w:semiHidden="0" w:uiPriority="70" w:unhideWhenUsed="0"/>
    <w:lsdException w:name="Colorful Shading Accent 6" w:semiHidden="0" w:uiPriority="71" w:unhideWhenUsed="0"/>
    <w:lsdException w:name="Colorful List Accent 6" w:semiHidden="0" w:uiPriority="72" w:unhideWhenUsed="0"/>
    <w:lsdException w:name="Colorful Grid Accent 6" w:semiHidden="0" w:uiPriority="73" w:unhideWhenUsed="0"/>
    <w:lsdException w:name="Subtle Emphasis" w:semiHidden="0" w:uiPriority="19" w:unhideWhenUsed="0" w:qFormat="1"/>
    <w:lsdException w:name="Intense Emphasis" w:semiHidden="0" w:uiPriority="21" w:unhideWhenUsed="0" w:qFormat="1"/>
    <w:lsdException w:name="Subtle Reference" w:semiHidden="0" w:uiPriority="31" w:unhideWhenUsed="0" w:qFormat="1"/>
    <w:lsdException w:name="Intense Reference" w:semiHidden="0" w:uiPriority="32" w:unhideWhenUsed="0" w:qFormat="1"/>
    <w:lsdException w:name="Book Title" w:semiHidden="0" w:uiPriority="33" w:unhideWhenUsed="0" w:qFormat="1"/>
    <w:lsdException w:name="Bibliography" w:uiPriority="37"/>
    <w:lsdException w:name="TOC Heading" w:uiPriority="39" w:qFormat="1"/>
  </w:latentStyles>
  <w:style w:type="paragraph" w:default="1" w:styleId="Normal">
    <w:name w:val="Normal"/>
    <w:qFormat/>
    <w:rsid w:val="00FD6D8D"/>
    <w:pPr>
      <w:spacing w:after="200" w:line="276" w:lineRule="auto"/>
    </w:pPr>
    <w:rPr>
      <w:rFonts w:cs="Arial"/>
      <w:sz w:val="22"/>
      <w:szCs w:val="22"/>
    </w:rPr>
  </w:style>
  <w:style w:type="paragraph" w:styleId="Heading1">
    <w:name w:val="heading 1"/>
    <w:basedOn w:val="Normal"/>
    <w:next w:val="Normal"/>
    <w:link w:val="Heading1Char"/>
    <w:uiPriority w:val="9"/>
    <w:qFormat/>
    <w:rsid w:val="00AB0AC4"/>
    <w:pPr>
      <w:keepNext/>
      <w:keepLines/>
      <w:spacing w:before="480" w:after="0"/>
      <w:outlineLvl w:val="0"/>
    </w:pPr>
    <w:rPr>
      <w:rFonts w:asciiTheme="majorHAnsi" w:eastAsiaTheme="majorEastAsia" w:hAnsiTheme="majorHAnsi" w:cstheme="majorBidi"/>
      <w:b/>
      <w:bCs/>
      <w:sz w:val="28"/>
      <w:szCs w:val="28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rsid w:val="001D58DA"/>
    <w:pPr>
      <w:keepNext/>
      <w:keepLines/>
      <w:spacing w:before="200" w:after="0"/>
      <w:outlineLvl w:val="1"/>
    </w:pPr>
    <w:rPr>
      <w:rFonts w:asciiTheme="majorHAnsi" w:eastAsiaTheme="majorEastAsia" w:hAnsiTheme="majorHAnsi" w:cstheme="majorBidi"/>
      <w:b/>
      <w:bCs/>
      <w:color w:val="000000" w:themeColor="text1"/>
      <w:sz w:val="26"/>
      <w:szCs w:val="26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alloonText">
    <w:name w:val="Balloon Text"/>
    <w:basedOn w:val="Normal"/>
    <w:link w:val="BalloonTextChar"/>
    <w:uiPriority w:val="99"/>
    <w:semiHidden/>
    <w:unhideWhenUsed/>
    <w:rsid w:val="006424D7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link w:val="BalloonText"/>
    <w:uiPriority w:val="99"/>
    <w:semiHidden/>
    <w:rsid w:val="006424D7"/>
    <w:rPr>
      <w:rFonts w:ascii="Tahoma" w:hAnsi="Tahoma" w:cs="Tahoma"/>
      <w:sz w:val="16"/>
      <w:szCs w:val="16"/>
    </w:rPr>
  </w:style>
  <w:style w:type="paragraph" w:styleId="Header">
    <w:name w:val="header"/>
    <w:basedOn w:val="Normal"/>
    <w:link w:val="HeaderChar"/>
    <w:uiPriority w:val="99"/>
    <w:unhideWhenUsed/>
    <w:rsid w:val="006424D7"/>
    <w:pPr>
      <w:tabs>
        <w:tab w:val="center" w:pos="4680"/>
        <w:tab w:val="right" w:pos="9360"/>
      </w:tabs>
    </w:pPr>
  </w:style>
  <w:style w:type="character" w:customStyle="1" w:styleId="HeaderChar">
    <w:name w:val="Header Char"/>
    <w:link w:val="Header"/>
    <w:uiPriority w:val="99"/>
    <w:rsid w:val="006424D7"/>
    <w:rPr>
      <w:rFonts w:cs="Arial"/>
    </w:rPr>
  </w:style>
  <w:style w:type="paragraph" w:styleId="Footer">
    <w:name w:val="footer"/>
    <w:basedOn w:val="Normal"/>
    <w:link w:val="FooterChar"/>
    <w:uiPriority w:val="99"/>
    <w:unhideWhenUsed/>
    <w:rsid w:val="006424D7"/>
    <w:pPr>
      <w:tabs>
        <w:tab w:val="center" w:pos="4680"/>
        <w:tab w:val="right" w:pos="9360"/>
      </w:tabs>
    </w:pPr>
  </w:style>
  <w:style w:type="character" w:customStyle="1" w:styleId="FooterChar">
    <w:name w:val="Footer Char"/>
    <w:link w:val="Footer"/>
    <w:uiPriority w:val="99"/>
    <w:rsid w:val="006424D7"/>
    <w:rPr>
      <w:rFonts w:cs="Arial"/>
    </w:rPr>
  </w:style>
  <w:style w:type="table" w:styleId="TableGrid">
    <w:name w:val="Table Grid"/>
    <w:basedOn w:val="TableNormal"/>
    <w:uiPriority w:val="59"/>
    <w:rsid w:val="00A459E5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IntenseQuote1">
    <w:name w:val="Intense Quote1"/>
    <w:basedOn w:val="TableNormal"/>
    <w:uiPriority w:val="60"/>
    <w:qFormat/>
    <w:rsid w:val="00A459E5"/>
    <w:rPr>
      <w:color w:val="365F91"/>
    </w:rPr>
    <w:tblPr>
      <w:tblStyleRowBandSize w:val="1"/>
      <w:tblStyleColBandSize w:val="1"/>
      <w:tblBorders>
        <w:top w:val="single" w:sz="8" w:space="0" w:color="4F81BD"/>
        <w:bottom w:val="single" w:sz="8" w:space="0" w:color="4F81BD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/>
          <w:left w:val="nil"/>
          <w:bottom w:val="single" w:sz="8" w:space="0" w:color="4F81BD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/>
          <w:left w:val="nil"/>
          <w:bottom w:val="single" w:sz="8" w:space="0" w:color="4F81BD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/>
      </w:tcPr>
    </w:tblStylePr>
  </w:style>
  <w:style w:type="table" w:styleId="MediumGrid3-Accent5">
    <w:name w:val="Medium Grid 3 Accent 5"/>
    <w:basedOn w:val="TableNormal"/>
    <w:uiPriority w:val="60"/>
    <w:rsid w:val="00A459E5"/>
    <w:rPr>
      <w:color w:val="31849B"/>
    </w:rPr>
    <w:tblPr>
      <w:tblStyleRowBandSize w:val="1"/>
      <w:tblStyleColBandSize w:val="1"/>
      <w:tblBorders>
        <w:top w:val="single" w:sz="8" w:space="0" w:color="4BACC6"/>
        <w:bottom w:val="single" w:sz="8" w:space="0" w:color="4BACC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/>
          <w:left w:val="nil"/>
          <w:bottom w:val="single" w:sz="8" w:space="0" w:color="4BACC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/>
          <w:left w:val="nil"/>
          <w:bottom w:val="single" w:sz="8" w:space="0" w:color="4BACC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/>
      </w:tcPr>
    </w:tblStylePr>
  </w:style>
  <w:style w:type="paragraph" w:customStyle="1" w:styleId="Default">
    <w:name w:val="Default"/>
    <w:rsid w:val="00475554"/>
    <w:pPr>
      <w:autoSpaceDE w:val="0"/>
      <w:autoSpaceDN w:val="0"/>
      <w:adjustRightInd w:val="0"/>
    </w:pPr>
    <w:rPr>
      <w:rFonts w:ascii="Arial" w:hAnsi="Arial" w:cs="Arial"/>
      <w:color w:val="000000"/>
      <w:sz w:val="24"/>
      <w:szCs w:val="24"/>
    </w:rPr>
  </w:style>
  <w:style w:type="character" w:styleId="CommentReference">
    <w:name w:val="annotation reference"/>
    <w:uiPriority w:val="99"/>
    <w:semiHidden/>
    <w:unhideWhenUsed/>
    <w:rsid w:val="00946404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946404"/>
    <w:rPr>
      <w:sz w:val="20"/>
      <w:szCs w:val="20"/>
    </w:rPr>
  </w:style>
  <w:style w:type="character" w:customStyle="1" w:styleId="CommentTextChar">
    <w:name w:val="Comment Text Char"/>
    <w:link w:val="CommentText"/>
    <w:uiPriority w:val="99"/>
    <w:semiHidden/>
    <w:rsid w:val="00946404"/>
    <w:rPr>
      <w:rFonts w:cs="Arial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946404"/>
    <w:rPr>
      <w:b/>
      <w:bCs/>
    </w:rPr>
  </w:style>
  <w:style w:type="character" w:customStyle="1" w:styleId="CommentSubjectChar">
    <w:name w:val="Comment Subject Char"/>
    <w:link w:val="CommentSubject"/>
    <w:uiPriority w:val="99"/>
    <w:semiHidden/>
    <w:rsid w:val="00946404"/>
    <w:rPr>
      <w:rFonts w:cs="Arial"/>
      <w:b/>
      <w:bCs/>
    </w:rPr>
  </w:style>
  <w:style w:type="character" w:customStyle="1" w:styleId="Heading1Char">
    <w:name w:val="Heading 1 Char"/>
    <w:basedOn w:val="DefaultParagraphFont"/>
    <w:link w:val="Heading1"/>
    <w:uiPriority w:val="9"/>
    <w:rsid w:val="00AB0AC4"/>
    <w:rPr>
      <w:rFonts w:asciiTheme="majorHAnsi" w:eastAsiaTheme="majorEastAsia" w:hAnsiTheme="majorHAnsi" w:cstheme="majorBidi"/>
      <w:b/>
      <w:bCs/>
      <w:sz w:val="28"/>
      <w:szCs w:val="28"/>
    </w:rPr>
  </w:style>
  <w:style w:type="character" w:customStyle="1" w:styleId="Heading2Char">
    <w:name w:val="Heading 2 Char"/>
    <w:basedOn w:val="DefaultParagraphFont"/>
    <w:link w:val="Heading2"/>
    <w:uiPriority w:val="9"/>
    <w:rsid w:val="001D58DA"/>
    <w:rPr>
      <w:rFonts w:asciiTheme="majorHAnsi" w:eastAsiaTheme="majorEastAsia" w:hAnsiTheme="majorHAnsi" w:cstheme="majorBidi"/>
      <w:b/>
      <w:bCs/>
      <w:color w:val="000000" w:themeColor="text1"/>
      <w:sz w:val="26"/>
      <w:szCs w:val="26"/>
    </w:rPr>
  </w:style>
  <w:style w:type="paragraph" w:styleId="TOC1">
    <w:name w:val="toc 1"/>
    <w:basedOn w:val="Normal"/>
    <w:next w:val="Normal"/>
    <w:autoRedefine/>
    <w:uiPriority w:val="39"/>
    <w:unhideWhenUsed/>
    <w:rsid w:val="00B824DC"/>
    <w:pPr>
      <w:tabs>
        <w:tab w:val="left" w:pos="620"/>
        <w:tab w:val="left" w:pos="2088"/>
        <w:tab w:val="right" w:pos="9610"/>
      </w:tabs>
      <w:bidi/>
      <w:spacing w:before="240" w:after="120"/>
    </w:pPr>
    <w:rPr>
      <w:rFonts w:asciiTheme="minorHAnsi" w:hAnsiTheme="minorHAnsi" w:cs="Times New Roman"/>
      <w:b/>
      <w:bCs/>
      <w:sz w:val="20"/>
      <w:szCs w:val="24"/>
    </w:rPr>
  </w:style>
  <w:style w:type="paragraph" w:styleId="TOC2">
    <w:name w:val="toc 2"/>
    <w:basedOn w:val="Normal"/>
    <w:next w:val="Normal"/>
    <w:autoRedefine/>
    <w:uiPriority w:val="39"/>
    <w:unhideWhenUsed/>
    <w:rsid w:val="00BD7B55"/>
    <w:pPr>
      <w:spacing w:before="120" w:after="0"/>
      <w:ind w:left="220"/>
    </w:pPr>
    <w:rPr>
      <w:rFonts w:asciiTheme="minorHAnsi" w:hAnsiTheme="minorHAnsi" w:cs="Times New Roman"/>
      <w:i/>
      <w:iCs/>
      <w:sz w:val="20"/>
      <w:szCs w:val="24"/>
    </w:rPr>
  </w:style>
  <w:style w:type="character" w:styleId="Hyperlink">
    <w:name w:val="Hyperlink"/>
    <w:basedOn w:val="DefaultParagraphFont"/>
    <w:uiPriority w:val="99"/>
    <w:unhideWhenUsed/>
    <w:rsid w:val="00BD7B55"/>
    <w:rPr>
      <w:color w:val="0000FF" w:themeColor="hyperlink"/>
      <w:u w:val="single"/>
    </w:rPr>
  </w:style>
  <w:style w:type="paragraph" w:styleId="TOC3">
    <w:name w:val="toc 3"/>
    <w:basedOn w:val="Normal"/>
    <w:next w:val="Normal"/>
    <w:autoRedefine/>
    <w:uiPriority w:val="39"/>
    <w:unhideWhenUsed/>
    <w:rsid w:val="00BD7B55"/>
    <w:pPr>
      <w:spacing w:after="0"/>
      <w:ind w:left="440"/>
    </w:pPr>
    <w:rPr>
      <w:rFonts w:asciiTheme="minorHAnsi" w:hAnsiTheme="minorHAnsi" w:cs="Times New Roman"/>
      <w:sz w:val="20"/>
      <w:szCs w:val="24"/>
    </w:rPr>
  </w:style>
  <w:style w:type="paragraph" w:styleId="TOC4">
    <w:name w:val="toc 4"/>
    <w:basedOn w:val="Normal"/>
    <w:next w:val="Normal"/>
    <w:autoRedefine/>
    <w:uiPriority w:val="39"/>
    <w:unhideWhenUsed/>
    <w:rsid w:val="00BD7B55"/>
    <w:pPr>
      <w:spacing w:after="0"/>
      <w:ind w:left="660"/>
    </w:pPr>
    <w:rPr>
      <w:rFonts w:asciiTheme="minorHAnsi" w:hAnsiTheme="minorHAnsi" w:cs="Times New Roman"/>
      <w:sz w:val="20"/>
      <w:szCs w:val="24"/>
    </w:rPr>
  </w:style>
  <w:style w:type="paragraph" w:styleId="TOC5">
    <w:name w:val="toc 5"/>
    <w:basedOn w:val="Normal"/>
    <w:next w:val="Normal"/>
    <w:autoRedefine/>
    <w:uiPriority w:val="39"/>
    <w:unhideWhenUsed/>
    <w:rsid w:val="00BD7B55"/>
    <w:pPr>
      <w:spacing w:after="0"/>
      <w:ind w:left="880"/>
    </w:pPr>
    <w:rPr>
      <w:rFonts w:asciiTheme="minorHAnsi" w:hAnsiTheme="minorHAnsi" w:cs="Times New Roman"/>
      <w:sz w:val="20"/>
      <w:szCs w:val="24"/>
    </w:rPr>
  </w:style>
  <w:style w:type="paragraph" w:styleId="TOC6">
    <w:name w:val="toc 6"/>
    <w:basedOn w:val="Normal"/>
    <w:next w:val="Normal"/>
    <w:autoRedefine/>
    <w:uiPriority w:val="39"/>
    <w:unhideWhenUsed/>
    <w:rsid w:val="00BD7B55"/>
    <w:pPr>
      <w:spacing w:after="0"/>
      <w:ind w:left="1100"/>
    </w:pPr>
    <w:rPr>
      <w:rFonts w:asciiTheme="minorHAnsi" w:hAnsiTheme="minorHAnsi" w:cs="Times New Roman"/>
      <w:sz w:val="20"/>
      <w:szCs w:val="24"/>
    </w:rPr>
  </w:style>
  <w:style w:type="paragraph" w:styleId="TOC7">
    <w:name w:val="toc 7"/>
    <w:basedOn w:val="Normal"/>
    <w:next w:val="Normal"/>
    <w:autoRedefine/>
    <w:uiPriority w:val="39"/>
    <w:unhideWhenUsed/>
    <w:rsid w:val="00BD7B55"/>
    <w:pPr>
      <w:spacing w:after="0"/>
      <w:ind w:left="1320"/>
    </w:pPr>
    <w:rPr>
      <w:rFonts w:asciiTheme="minorHAnsi" w:hAnsiTheme="minorHAnsi" w:cs="Times New Roman"/>
      <w:sz w:val="20"/>
      <w:szCs w:val="24"/>
    </w:rPr>
  </w:style>
  <w:style w:type="paragraph" w:styleId="TOC8">
    <w:name w:val="toc 8"/>
    <w:basedOn w:val="Normal"/>
    <w:next w:val="Normal"/>
    <w:autoRedefine/>
    <w:uiPriority w:val="39"/>
    <w:unhideWhenUsed/>
    <w:rsid w:val="00BD7B55"/>
    <w:pPr>
      <w:spacing w:after="0"/>
      <w:ind w:left="1540"/>
    </w:pPr>
    <w:rPr>
      <w:rFonts w:asciiTheme="minorHAnsi" w:hAnsiTheme="minorHAnsi" w:cs="Times New Roman"/>
      <w:sz w:val="20"/>
      <w:szCs w:val="24"/>
    </w:rPr>
  </w:style>
  <w:style w:type="paragraph" w:styleId="TOC9">
    <w:name w:val="toc 9"/>
    <w:basedOn w:val="Normal"/>
    <w:next w:val="Normal"/>
    <w:autoRedefine/>
    <w:uiPriority w:val="39"/>
    <w:unhideWhenUsed/>
    <w:rsid w:val="00BD7B55"/>
    <w:pPr>
      <w:spacing w:after="0"/>
      <w:ind w:left="1760"/>
    </w:pPr>
    <w:rPr>
      <w:rFonts w:asciiTheme="minorHAnsi" w:hAnsiTheme="minorHAnsi" w:cs="Times New Roman"/>
      <w:sz w:val="20"/>
      <w:szCs w:val="24"/>
    </w:rPr>
  </w:style>
  <w:style w:type="paragraph" w:styleId="ListParagraph">
    <w:name w:val="List Paragraph"/>
    <w:basedOn w:val="Normal"/>
    <w:uiPriority w:val="34"/>
    <w:qFormat/>
    <w:rsid w:val="00D3520F"/>
    <w:pPr>
      <w:ind w:left="720"/>
      <w:contextualSpacing/>
    </w:pPr>
  </w:style>
  <w:style w:type="table" w:customStyle="1" w:styleId="TableGrid1">
    <w:name w:val="Table Grid1"/>
    <w:basedOn w:val="TableNormal"/>
    <w:next w:val="TableGrid"/>
    <w:uiPriority w:val="59"/>
    <w:rsid w:val="00B97A97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</w:styles>
</file>

<file path=word/stylesWithEffects.xml><?xml version="1.0" encoding="utf-8"?>
<w:styl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docDefaults>
    <w:rPrDefault>
      <w:rPr>
        <w:rFonts w:ascii="Calibri" w:eastAsia="Times New Roman" w:hAnsi="Calibri" w:cs="Times New Roman"/>
        <w:lang w:val="en-US" w:eastAsia="en-US" w:bidi="ar-SA"/>
      </w:rPr>
    </w:rPrDefault>
    <w:pPrDefault/>
  </w:docDefaults>
  <w:latentStyles w:defLockedState="0" w:defUIPriority="99" w:defSemiHidden="1" w:defUnhideWhenUsed="1" w:defQFormat="0" w:count="267">
    <w:lsdException w:name="Normal" w:semiHidden="0" w:uiPriority="0" w:unhideWhenUsed="0" w:qFormat="1"/>
    <w:lsdException w:name="heading 1" w:semiHidden="0" w:uiPriority="9" w:unhideWhenUsed="0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caption" w:uiPriority="35" w:qFormat="1"/>
    <w:lsdException w:name="Title" w:semiHidden="0" w:uiPriority="10" w:unhideWhenUsed="0" w:qFormat="1"/>
    <w:lsdException w:name="Default Paragraph Font" w:uiPriority="1"/>
    <w:lsdException w:name="Subtitle" w:semiHidden="0" w:uiPriority="11" w:unhideWhenUsed="0" w:qFormat="1"/>
    <w:lsdException w:name="Strong" w:semiHidden="0" w:uiPriority="22" w:unhideWhenUsed="0" w:qFormat="1"/>
    <w:lsdException w:name="Emphasis" w:semiHidden="0" w:uiPriority="20" w:unhideWhenUsed="0" w:qFormat="1"/>
    <w:lsdException w:name="Table Grid" w:semiHidden="0" w:uiPriority="59" w:unhideWhenUsed="0"/>
    <w:lsdException w:name="Placeholder Text" w:unhideWhenUsed="0"/>
    <w:lsdException w:name="No Spacing" w:semiHidden="0" w:uiPriority="1" w:unhideWhenUsed="0" w:qFormat="1"/>
    <w:lsdException w:name="Light Shading" w:semiHidden="0" w:uiPriority="60" w:unhideWhenUsed="0"/>
    <w:lsdException w:name="Light List" w:semiHidden="0" w:uiPriority="61" w:unhideWhenUsed="0"/>
    <w:lsdException w:name="Light Grid" w:semiHidden="0" w:uiPriority="62" w:unhideWhenUsed="0"/>
    <w:lsdException w:name="Medium Shading 1" w:semiHidden="0" w:uiPriority="63" w:unhideWhenUsed="0"/>
    <w:lsdException w:name="Medium Shading 2" w:semiHidden="0" w:uiPriority="64" w:unhideWhenUsed="0"/>
    <w:lsdException w:name="Medium List 1" w:semiHidden="0" w:uiPriority="65" w:unhideWhenUsed="0"/>
    <w:lsdException w:name="Medium List 2" w:semiHidden="0" w:uiPriority="66" w:unhideWhenUsed="0"/>
    <w:lsdException w:name="Medium Grid 1" w:semiHidden="0" w:uiPriority="67" w:unhideWhenUsed="0"/>
    <w:lsdException w:name="Medium Grid 2" w:semiHidden="0" w:uiPriority="68" w:unhideWhenUsed="0"/>
    <w:lsdException w:name="Medium Grid 3" w:semiHidden="0" w:uiPriority="69" w:unhideWhenUsed="0"/>
    <w:lsdException w:name="Dark List" w:semiHidden="0" w:uiPriority="70" w:unhideWhenUsed="0"/>
    <w:lsdException w:name="Colorful Shading" w:semiHidden="0" w:uiPriority="71" w:unhideWhenUsed="0"/>
    <w:lsdException w:name="Colorful List" w:semiHidden="0" w:uiPriority="72" w:unhideWhenUsed="0"/>
    <w:lsdException w:name="Colorful Grid" w:semiHidden="0" w:uiPriority="73" w:unhideWhenUsed="0"/>
    <w:lsdException w:name="Light Shading Accent 1" w:semiHidden="0" w:uiPriority="60" w:unhideWhenUsed="0"/>
    <w:lsdException w:name="Light List Accent 1" w:semiHidden="0" w:uiPriority="61" w:unhideWhenUsed="0"/>
    <w:lsdException w:name="Light Grid Accent 1" w:semiHidden="0" w:uiPriority="62" w:unhideWhenUsed="0"/>
    <w:lsdException w:name="Medium Shading 1 Accent 1" w:semiHidden="0" w:uiPriority="63" w:unhideWhenUsed="0"/>
    <w:lsdException w:name="Medium Shading 2 Accent 1" w:semiHidden="0" w:uiPriority="64" w:unhideWhenUsed="0"/>
    <w:lsdException w:name="Medium List 1 Accent 1" w:semiHidden="0" w:uiPriority="65" w:unhideWhenUsed="0"/>
    <w:lsdException w:name="Revision" w:unhideWhenUsed="0"/>
    <w:lsdException w:name="List Paragraph" w:semiHidden="0" w:uiPriority="34" w:unhideWhenUsed="0" w:qFormat="1"/>
    <w:lsdException w:name="Quote" w:semiHidden="0" w:uiPriority="29" w:unhideWhenUsed="0" w:qFormat="1"/>
    <w:lsdException w:name="Intense Quote" w:semiHidden="0" w:uiPriority="30" w:unhideWhenUsed="0" w:qFormat="1"/>
    <w:lsdException w:name="Medium List 2 Accent 1" w:semiHidden="0" w:uiPriority="66" w:unhideWhenUsed="0"/>
    <w:lsdException w:name="Medium Grid 1 Accent 1" w:semiHidden="0" w:uiPriority="67" w:unhideWhenUsed="0"/>
    <w:lsdException w:name="Medium Grid 2 Accent 1" w:semiHidden="0" w:uiPriority="68" w:unhideWhenUsed="0"/>
    <w:lsdException w:name="Medium Grid 3 Accent 1" w:semiHidden="0" w:uiPriority="69" w:unhideWhenUsed="0"/>
    <w:lsdException w:name="Dark List Accent 1" w:semiHidden="0" w:uiPriority="70" w:unhideWhenUsed="0"/>
    <w:lsdException w:name="Colorful Shading Accent 1" w:semiHidden="0" w:uiPriority="71" w:unhideWhenUsed="0"/>
    <w:lsdException w:name="Colorful List Accent 1" w:semiHidden="0" w:uiPriority="72" w:unhideWhenUsed="0"/>
    <w:lsdException w:name="Colorful Grid Accent 1" w:semiHidden="0" w:uiPriority="73" w:unhideWhenUsed="0"/>
    <w:lsdException w:name="Light Shading Accent 2" w:semiHidden="0" w:uiPriority="60" w:unhideWhenUsed="0"/>
    <w:lsdException w:name="Light List Accent 2" w:semiHidden="0" w:uiPriority="61" w:unhideWhenUsed="0"/>
    <w:lsdException w:name="Light Grid Accent 2" w:semiHidden="0" w:uiPriority="62" w:unhideWhenUsed="0"/>
    <w:lsdException w:name="Medium Shading 1 Accent 2" w:semiHidden="0" w:uiPriority="63" w:unhideWhenUsed="0"/>
    <w:lsdException w:name="Medium Shading 2 Accent 2" w:semiHidden="0" w:uiPriority="64" w:unhideWhenUsed="0"/>
    <w:lsdException w:name="Medium List 1 Accent 2" w:semiHidden="0" w:uiPriority="65" w:unhideWhenUsed="0"/>
    <w:lsdException w:name="Medium List 2 Accent 2" w:semiHidden="0" w:uiPriority="66" w:unhideWhenUsed="0"/>
    <w:lsdException w:name="Medium Grid 1 Accent 2" w:semiHidden="0" w:uiPriority="67" w:unhideWhenUsed="0"/>
    <w:lsdException w:name="Medium Grid 2 Accent 2" w:semiHidden="0" w:uiPriority="68" w:unhideWhenUsed="0"/>
    <w:lsdException w:name="Medium Grid 3 Accent 2" w:semiHidden="0" w:uiPriority="69" w:unhideWhenUsed="0"/>
    <w:lsdException w:name="Dark List Accent 2" w:semiHidden="0" w:uiPriority="70" w:unhideWhenUsed="0"/>
    <w:lsdException w:name="Colorful Shading Accent 2" w:semiHidden="0" w:uiPriority="71" w:unhideWhenUsed="0"/>
    <w:lsdException w:name="Colorful List Accent 2" w:semiHidden="0" w:uiPriority="72" w:unhideWhenUsed="0"/>
    <w:lsdException w:name="Colorful Grid Accent 2" w:semiHidden="0" w:uiPriority="73" w:unhideWhenUsed="0"/>
    <w:lsdException w:name="Light Shading Accent 3" w:semiHidden="0" w:uiPriority="60" w:unhideWhenUsed="0"/>
    <w:lsdException w:name="Light List Accent 3" w:semiHidden="0" w:uiPriority="61" w:unhideWhenUsed="0"/>
    <w:lsdException w:name="Light Grid Accent 3" w:semiHidden="0" w:uiPriority="62" w:unhideWhenUsed="0"/>
    <w:lsdException w:name="Medium Shading 1 Accent 3" w:semiHidden="0" w:uiPriority="63" w:unhideWhenUsed="0"/>
    <w:lsdException w:name="Medium Shading 2 Accent 3" w:semiHidden="0" w:uiPriority="64" w:unhideWhenUsed="0"/>
    <w:lsdException w:name="Medium List 1 Accent 3" w:semiHidden="0" w:uiPriority="65" w:unhideWhenUsed="0"/>
    <w:lsdException w:name="Medium List 2 Accent 3" w:semiHidden="0" w:uiPriority="66" w:unhideWhenUsed="0"/>
    <w:lsdException w:name="Medium Grid 1 Accent 3" w:semiHidden="0" w:uiPriority="67" w:unhideWhenUsed="0"/>
    <w:lsdException w:name="Medium Grid 2 Accent 3" w:semiHidden="0" w:uiPriority="68" w:unhideWhenUsed="0"/>
    <w:lsdException w:name="Medium Grid 3 Accent 3" w:semiHidden="0" w:uiPriority="69" w:unhideWhenUsed="0"/>
    <w:lsdException w:name="Dark List Accent 3" w:semiHidden="0" w:uiPriority="70" w:unhideWhenUsed="0"/>
    <w:lsdException w:name="Colorful Shading Accent 3" w:semiHidden="0" w:uiPriority="71" w:unhideWhenUsed="0"/>
    <w:lsdException w:name="Colorful List Accent 3" w:semiHidden="0" w:uiPriority="72" w:unhideWhenUsed="0"/>
    <w:lsdException w:name="Colorful Grid Accent 3" w:semiHidden="0" w:uiPriority="73" w:unhideWhenUsed="0"/>
    <w:lsdException w:name="Light Shading Accent 4" w:semiHidden="0" w:uiPriority="60" w:unhideWhenUsed="0"/>
    <w:lsdException w:name="Light List Accent 4" w:semiHidden="0" w:uiPriority="61" w:unhideWhenUsed="0"/>
    <w:lsdException w:name="Light Grid Accent 4" w:semiHidden="0" w:uiPriority="62" w:unhideWhenUsed="0"/>
    <w:lsdException w:name="Medium Shading 1 Accent 4" w:semiHidden="0" w:uiPriority="63" w:unhideWhenUsed="0"/>
    <w:lsdException w:name="Medium Shading 2 Accent 4" w:semiHidden="0" w:uiPriority="64" w:unhideWhenUsed="0"/>
    <w:lsdException w:name="Medium List 1 Accent 4" w:semiHidden="0" w:uiPriority="65" w:unhideWhenUsed="0"/>
    <w:lsdException w:name="Medium List 2 Accent 4" w:semiHidden="0" w:uiPriority="66" w:unhideWhenUsed="0"/>
    <w:lsdException w:name="Medium Grid 1 Accent 4" w:semiHidden="0" w:uiPriority="67" w:unhideWhenUsed="0"/>
    <w:lsdException w:name="Medium Grid 2 Accent 4" w:semiHidden="0" w:uiPriority="68" w:unhideWhenUsed="0"/>
    <w:lsdException w:name="Medium Grid 3 Accent 4" w:semiHidden="0" w:uiPriority="69" w:unhideWhenUsed="0"/>
    <w:lsdException w:name="Dark List Accent 4" w:semiHidden="0" w:uiPriority="70" w:unhideWhenUsed="0"/>
    <w:lsdException w:name="Colorful Shading Accent 4" w:semiHidden="0" w:uiPriority="71" w:unhideWhenUsed="0"/>
    <w:lsdException w:name="Colorful List Accent 4" w:semiHidden="0" w:uiPriority="72" w:unhideWhenUsed="0"/>
    <w:lsdException w:name="Colorful Grid Accent 4" w:semiHidden="0" w:uiPriority="73" w:unhideWhenUsed="0"/>
    <w:lsdException w:name="Light Shading Accent 5" w:semiHidden="0" w:uiPriority="60" w:unhideWhenUsed="0"/>
    <w:lsdException w:name="Light List Accent 5" w:semiHidden="0" w:uiPriority="61" w:unhideWhenUsed="0"/>
    <w:lsdException w:name="Light Grid Accent 5" w:semiHidden="0" w:uiPriority="62" w:unhideWhenUsed="0"/>
    <w:lsdException w:name="Medium Shading 1 Accent 5" w:semiHidden="0" w:uiPriority="63" w:unhideWhenUsed="0"/>
    <w:lsdException w:name="Medium Shading 2 Accent 5" w:semiHidden="0" w:uiPriority="64" w:unhideWhenUsed="0"/>
    <w:lsdException w:name="Medium List 1 Accent 5" w:semiHidden="0" w:uiPriority="65" w:unhideWhenUsed="0"/>
    <w:lsdException w:name="Medium List 2 Accent 5" w:semiHidden="0" w:uiPriority="66" w:unhideWhenUsed="0"/>
    <w:lsdException w:name="Medium Grid 1 Accent 5" w:semiHidden="0" w:uiPriority="67" w:unhideWhenUsed="0"/>
    <w:lsdException w:name="Medium Grid 2 Accent 5" w:semiHidden="0" w:uiPriority="68" w:unhideWhenUsed="0"/>
    <w:lsdException w:name="Medium Grid 3 Accent 5" w:semiHidden="0" w:uiPriority="69" w:unhideWhenUsed="0"/>
    <w:lsdException w:name="Dark List Accent 5" w:semiHidden="0" w:uiPriority="70" w:unhideWhenUsed="0"/>
    <w:lsdException w:name="Colorful Shading Accent 5" w:semiHidden="0" w:uiPriority="71" w:unhideWhenUsed="0"/>
    <w:lsdException w:name="Colorful List Accent 5" w:semiHidden="0" w:uiPriority="72" w:unhideWhenUsed="0"/>
    <w:lsdException w:name="Colorful Grid Accent 5" w:semiHidden="0" w:uiPriority="73" w:unhideWhenUsed="0"/>
    <w:lsdException w:name="Light Shading Accent 6" w:semiHidden="0" w:uiPriority="60" w:unhideWhenUsed="0"/>
    <w:lsdException w:name="Light List Accent 6" w:semiHidden="0" w:uiPriority="61" w:unhideWhenUsed="0"/>
    <w:lsdException w:name="Light Grid Accent 6" w:semiHidden="0" w:uiPriority="62" w:unhideWhenUsed="0"/>
    <w:lsdException w:name="Medium Shading 1 Accent 6" w:semiHidden="0" w:uiPriority="63" w:unhideWhenUsed="0"/>
    <w:lsdException w:name="Medium Shading 2 Accent 6" w:semiHidden="0" w:uiPriority="64" w:unhideWhenUsed="0"/>
    <w:lsdException w:name="Medium List 1 Accent 6" w:semiHidden="0" w:uiPriority="65" w:unhideWhenUsed="0"/>
    <w:lsdException w:name="Medium List 2 Accent 6" w:semiHidden="0" w:uiPriority="66" w:unhideWhenUsed="0"/>
    <w:lsdException w:name="Medium Grid 1 Accent 6" w:semiHidden="0" w:uiPriority="67" w:unhideWhenUsed="0"/>
    <w:lsdException w:name="Medium Grid 2 Accent 6" w:semiHidden="0" w:uiPriority="68" w:unhideWhenUsed="0"/>
    <w:lsdException w:name="Medium Grid 3 Accent 6" w:semiHidden="0" w:uiPriority="69" w:unhideWhenUsed="0"/>
    <w:lsdException w:name="Dark List Accent 6" w:semiHidden="0" w:uiPriority="70" w:unhideWhenUsed="0"/>
    <w:lsdException w:name="Colorful Shading Accent 6" w:semiHidden="0" w:uiPriority="71" w:unhideWhenUsed="0"/>
    <w:lsdException w:name="Colorful List Accent 6" w:semiHidden="0" w:uiPriority="72" w:unhideWhenUsed="0"/>
    <w:lsdException w:name="Colorful Grid Accent 6" w:semiHidden="0" w:uiPriority="73" w:unhideWhenUsed="0"/>
    <w:lsdException w:name="Subtle Emphasis" w:semiHidden="0" w:uiPriority="19" w:unhideWhenUsed="0" w:qFormat="1"/>
    <w:lsdException w:name="Intense Emphasis" w:semiHidden="0" w:uiPriority="21" w:unhideWhenUsed="0" w:qFormat="1"/>
    <w:lsdException w:name="Subtle Reference" w:semiHidden="0" w:uiPriority="31" w:unhideWhenUsed="0" w:qFormat="1"/>
    <w:lsdException w:name="Intense Reference" w:semiHidden="0" w:uiPriority="32" w:unhideWhenUsed="0" w:qFormat="1"/>
    <w:lsdException w:name="Book Title" w:semiHidden="0" w:uiPriority="33" w:unhideWhenUsed="0" w:qFormat="1"/>
    <w:lsdException w:name="Bibliography" w:uiPriority="37"/>
    <w:lsdException w:name="TOC Heading" w:uiPriority="39" w:qFormat="1"/>
  </w:latentStyles>
  <w:style w:type="paragraph" w:default="1" w:styleId="Normal">
    <w:name w:val="Normal"/>
    <w:qFormat/>
    <w:rsid w:val="00FD6D8D"/>
    <w:pPr>
      <w:spacing w:after="200" w:line="276" w:lineRule="auto"/>
    </w:pPr>
    <w:rPr>
      <w:rFonts w:cs="Arial"/>
      <w:sz w:val="22"/>
      <w:szCs w:val="22"/>
    </w:rPr>
  </w:style>
  <w:style w:type="paragraph" w:styleId="Heading1">
    <w:name w:val="heading 1"/>
    <w:basedOn w:val="Normal"/>
    <w:next w:val="Normal"/>
    <w:link w:val="Heading1Char"/>
    <w:uiPriority w:val="9"/>
    <w:qFormat/>
    <w:rsid w:val="00AB0AC4"/>
    <w:pPr>
      <w:keepNext/>
      <w:keepLines/>
      <w:spacing w:before="480" w:after="0"/>
      <w:outlineLvl w:val="0"/>
    </w:pPr>
    <w:rPr>
      <w:rFonts w:asciiTheme="majorHAnsi" w:eastAsiaTheme="majorEastAsia" w:hAnsiTheme="majorHAnsi" w:cstheme="majorBidi"/>
      <w:b/>
      <w:bCs/>
      <w:sz w:val="28"/>
      <w:szCs w:val="28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rsid w:val="001D58DA"/>
    <w:pPr>
      <w:keepNext/>
      <w:keepLines/>
      <w:spacing w:before="200" w:after="0"/>
      <w:outlineLvl w:val="1"/>
    </w:pPr>
    <w:rPr>
      <w:rFonts w:asciiTheme="majorHAnsi" w:eastAsiaTheme="majorEastAsia" w:hAnsiTheme="majorHAnsi" w:cstheme="majorBidi"/>
      <w:b/>
      <w:bCs/>
      <w:color w:val="000000" w:themeColor="text1"/>
      <w:sz w:val="26"/>
      <w:szCs w:val="26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alloonText">
    <w:name w:val="Balloon Text"/>
    <w:basedOn w:val="Normal"/>
    <w:link w:val="BalloonTextChar"/>
    <w:uiPriority w:val="99"/>
    <w:semiHidden/>
    <w:unhideWhenUsed/>
    <w:rsid w:val="006424D7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link w:val="BalloonText"/>
    <w:uiPriority w:val="99"/>
    <w:semiHidden/>
    <w:rsid w:val="006424D7"/>
    <w:rPr>
      <w:rFonts w:ascii="Tahoma" w:hAnsi="Tahoma" w:cs="Tahoma"/>
      <w:sz w:val="16"/>
      <w:szCs w:val="16"/>
    </w:rPr>
  </w:style>
  <w:style w:type="paragraph" w:styleId="Header">
    <w:name w:val="header"/>
    <w:basedOn w:val="Normal"/>
    <w:link w:val="HeaderChar"/>
    <w:uiPriority w:val="99"/>
    <w:unhideWhenUsed/>
    <w:rsid w:val="006424D7"/>
    <w:pPr>
      <w:tabs>
        <w:tab w:val="center" w:pos="4680"/>
        <w:tab w:val="right" w:pos="9360"/>
      </w:tabs>
    </w:pPr>
  </w:style>
  <w:style w:type="character" w:customStyle="1" w:styleId="HeaderChar">
    <w:name w:val="Header Char"/>
    <w:link w:val="Header"/>
    <w:uiPriority w:val="99"/>
    <w:rsid w:val="006424D7"/>
    <w:rPr>
      <w:rFonts w:cs="Arial"/>
    </w:rPr>
  </w:style>
  <w:style w:type="paragraph" w:styleId="Footer">
    <w:name w:val="footer"/>
    <w:basedOn w:val="Normal"/>
    <w:link w:val="FooterChar"/>
    <w:uiPriority w:val="99"/>
    <w:unhideWhenUsed/>
    <w:rsid w:val="006424D7"/>
    <w:pPr>
      <w:tabs>
        <w:tab w:val="center" w:pos="4680"/>
        <w:tab w:val="right" w:pos="9360"/>
      </w:tabs>
    </w:pPr>
  </w:style>
  <w:style w:type="character" w:customStyle="1" w:styleId="FooterChar">
    <w:name w:val="Footer Char"/>
    <w:link w:val="Footer"/>
    <w:uiPriority w:val="99"/>
    <w:rsid w:val="006424D7"/>
    <w:rPr>
      <w:rFonts w:cs="Arial"/>
    </w:rPr>
  </w:style>
  <w:style w:type="table" w:styleId="TableGrid">
    <w:name w:val="Table Grid"/>
    <w:basedOn w:val="TableNormal"/>
    <w:uiPriority w:val="59"/>
    <w:rsid w:val="00A459E5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IntenseQuote1">
    <w:name w:val="Intense Quote1"/>
    <w:basedOn w:val="TableNormal"/>
    <w:uiPriority w:val="60"/>
    <w:qFormat/>
    <w:rsid w:val="00A459E5"/>
    <w:rPr>
      <w:color w:val="365F91"/>
    </w:rPr>
    <w:tblPr>
      <w:tblStyleRowBandSize w:val="1"/>
      <w:tblStyleColBandSize w:val="1"/>
      <w:tblBorders>
        <w:top w:val="single" w:sz="8" w:space="0" w:color="4F81BD"/>
        <w:bottom w:val="single" w:sz="8" w:space="0" w:color="4F81BD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/>
          <w:left w:val="nil"/>
          <w:bottom w:val="single" w:sz="8" w:space="0" w:color="4F81BD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/>
          <w:left w:val="nil"/>
          <w:bottom w:val="single" w:sz="8" w:space="0" w:color="4F81BD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/>
      </w:tcPr>
    </w:tblStylePr>
  </w:style>
  <w:style w:type="table" w:styleId="MediumGrid3-Accent5">
    <w:name w:val="Medium Grid 3 Accent 5"/>
    <w:basedOn w:val="TableNormal"/>
    <w:uiPriority w:val="60"/>
    <w:rsid w:val="00A459E5"/>
    <w:rPr>
      <w:color w:val="31849B"/>
    </w:rPr>
    <w:tblPr>
      <w:tblStyleRowBandSize w:val="1"/>
      <w:tblStyleColBandSize w:val="1"/>
      <w:tblBorders>
        <w:top w:val="single" w:sz="8" w:space="0" w:color="4BACC6"/>
        <w:bottom w:val="single" w:sz="8" w:space="0" w:color="4BACC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/>
          <w:left w:val="nil"/>
          <w:bottom w:val="single" w:sz="8" w:space="0" w:color="4BACC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/>
          <w:left w:val="nil"/>
          <w:bottom w:val="single" w:sz="8" w:space="0" w:color="4BACC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/>
      </w:tcPr>
    </w:tblStylePr>
  </w:style>
  <w:style w:type="paragraph" w:customStyle="1" w:styleId="Default">
    <w:name w:val="Default"/>
    <w:rsid w:val="00475554"/>
    <w:pPr>
      <w:autoSpaceDE w:val="0"/>
      <w:autoSpaceDN w:val="0"/>
      <w:adjustRightInd w:val="0"/>
    </w:pPr>
    <w:rPr>
      <w:rFonts w:ascii="Arial" w:hAnsi="Arial" w:cs="Arial"/>
      <w:color w:val="000000"/>
      <w:sz w:val="24"/>
      <w:szCs w:val="24"/>
    </w:rPr>
  </w:style>
  <w:style w:type="character" w:styleId="CommentReference">
    <w:name w:val="annotation reference"/>
    <w:uiPriority w:val="99"/>
    <w:semiHidden/>
    <w:unhideWhenUsed/>
    <w:rsid w:val="00946404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946404"/>
    <w:rPr>
      <w:sz w:val="20"/>
      <w:szCs w:val="20"/>
    </w:rPr>
  </w:style>
  <w:style w:type="character" w:customStyle="1" w:styleId="CommentTextChar">
    <w:name w:val="Comment Text Char"/>
    <w:link w:val="CommentText"/>
    <w:uiPriority w:val="99"/>
    <w:semiHidden/>
    <w:rsid w:val="00946404"/>
    <w:rPr>
      <w:rFonts w:cs="Arial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946404"/>
    <w:rPr>
      <w:b/>
      <w:bCs/>
    </w:rPr>
  </w:style>
  <w:style w:type="character" w:customStyle="1" w:styleId="CommentSubjectChar">
    <w:name w:val="Comment Subject Char"/>
    <w:link w:val="CommentSubject"/>
    <w:uiPriority w:val="99"/>
    <w:semiHidden/>
    <w:rsid w:val="00946404"/>
    <w:rPr>
      <w:rFonts w:cs="Arial"/>
      <w:b/>
      <w:bCs/>
    </w:rPr>
  </w:style>
  <w:style w:type="character" w:customStyle="1" w:styleId="Heading1Char">
    <w:name w:val="Heading 1 Char"/>
    <w:basedOn w:val="DefaultParagraphFont"/>
    <w:link w:val="Heading1"/>
    <w:uiPriority w:val="9"/>
    <w:rsid w:val="00AB0AC4"/>
    <w:rPr>
      <w:rFonts w:asciiTheme="majorHAnsi" w:eastAsiaTheme="majorEastAsia" w:hAnsiTheme="majorHAnsi" w:cstheme="majorBidi"/>
      <w:b/>
      <w:bCs/>
      <w:sz w:val="28"/>
      <w:szCs w:val="28"/>
    </w:rPr>
  </w:style>
  <w:style w:type="character" w:customStyle="1" w:styleId="Heading2Char">
    <w:name w:val="Heading 2 Char"/>
    <w:basedOn w:val="DefaultParagraphFont"/>
    <w:link w:val="Heading2"/>
    <w:uiPriority w:val="9"/>
    <w:rsid w:val="001D58DA"/>
    <w:rPr>
      <w:rFonts w:asciiTheme="majorHAnsi" w:eastAsiaTheme="majorEastAsia" w:hAnsiTheme="majorHAnsi" w:cstheme="majorBidi"/>
      <w:b/>
      <w:bCs/>
      <w:color w:val="000000" w:themeColor="text1"/>
      <w:sz w:val="26"/>
      <w:szCs w:val="26"/>
    </w:rPr>
  </w:style>
  <w:style w:type="paragraph" w:styleId="TOC1">
    <w:name w:val="toc 1"/>
    <w:basedOn w:val="Normal"/>
    <w:next w:val="Normal"/>
    <w:autoRedefine/>
    <w:uiPriority w:val="39"/>
    <w:unhideWhenUsed/>
    <w:rsid w:val="00B824DC"/>
    <w:pPr>
      <w:tabs>
        <w:tab w:val="left" w:pos="620"/>
        <w:tab w:val="left" w:pos="2088"/>
        <w:tab w:val="right" w:pos="9610"/>
      </w:tabs>
      <w:bidi/>
      <w:spacing w:before="240" w:after="120"/>
    </w:pPr>
    <w:rPr>
      <w:rFonts w:asciiTheme="minorHAnsi" w:hAnsiTheme="minorHAnsi" w:cs="Times New Roman"/>
      <w:b/>
      <w:bCs/>
      <w:sz w:val="20"/>
      <w:szCs w:val="24"/>
    </w:rPr>
  </w:style>
  <w:style w:type="paragraph" w:styleId="TOC2">
    <w:name w:val="toc 2"/>
    <w:basedOn w:val="Normal"/>
    <w:next w:val="Normal"/>
    <w:autoRedefine/>
    <w:uiPriority w:val="39"/>
    <w:unhideWhenUsed/>
    <w:rsid w:val="00BD7B55"/>
    <w:pPr>
      <w:spacing w:before="120" w:after="0"/>
      <w:ind w:left="220"/>
    </w:pPr>
    <w:rPr>
      <w:rFonts w:asciiTheme="minorHAnsi" w:hAnsiTheme="minorHAnsi" w:cs="Times New Roman"/>
      <w:i/>
      <w:iCs/>
      <w:sz w:val="20"/>
      <w:szCs w:val="24"/>
    </w:rPr>
  </w:style>
  <w:style w:type="character" w:styleId="Hyperlink">
    <w:name w:val="Hyperlink"/>
    <w:basedOn w:val="DefaultParagraphFont"/>
    <w:uiPriority w:val="99"/>
    <w:unhideWhenUsed/>
    <w:rsid w:val="00BD7B55"/>
    <w:rPr>
      <w:color w:val="0000FF" w:themeColor="hyperlink"/>
      <w:u w:val="single"/>
    </w:rPr>
  </w:style>
  <w:style w:type="paragraph" w:styleId="TOC3">
    <w:name w:val="toc 3"/>
    <w:basedOn w:val="Normal"/>
    <w:next w:val="Normal"/>
    <w:autoRedefine/>
    <w:uiPriority w:val="39"/>
    <w:unhideWhenUsed/>
    <w:rsid w:val="00BD7B55"/>
    <w:pPr>
      <w:spacing w:after="0"/>
      <w:ind w:left="440"/>
    </w:pPr>
    <w:rPr>
      <w:rFonts w:asciiTheme="minorHAnsi" w:hAnsiTheme="minorHAnsi" w:cs="Times New Roman"/>
      <w:sz w:val="20"/>
      <w:szCs w:val="24"/>
    </w:rPr>
  </w:style>
  <w:style w:type="paragraph" w:styleId="TOC4">
    <w:name w:val="toc 4"/>
    <w:basedOn w:val="Normal"/>
    <w:next w:val="Normal"/>
    <w:autoRedefine/>
    <w:uiPriority w:val="39"/>
    <w:unhideWhenUsed/>
    <w:rsid w:val="00BD7B55"/>
    <w:pPr>
      <w:spacing w:after="0"/>
      <w:ind w:left="660"/>
    </w:pPr>
    <w:rPr>
      <w:rFonts w:asciiTheme="minorHAnsi" w:hAnsiTheme="minorHAnsi" w:cs="Times New Roman"/>
      <w:sz w:val="20"/>
      <w:szCs w:val="24"/>
    </w:rPr>
  </w:style>
  <w:style w:type="paragraph" w:styleId="TOC5">
    <w:name w:val="toc 5"/>
    <w:basedOn w:val="Normal"/>
    <w:next w:val="Normal"/>
    <w:autoRedefine/>
    <w:uiPriority w:val="39"/>
    <w:unhideWhenUsed/>
    <w:rsid w:val="00BD7B55"/>
    <w:pPr>
      <w:spacing w:after="0"/>
      <w:ind w:left="880"/>
    </w:pPr>
    <w:rPr>
      <w:rFonts w:asciiTheme="minorHAnsi" w:hAnsiTheme="minorHAnsi" w:cs="Times New Roman"/>
      <w:sz w:val="20"/>
      <w:szCs w:val="24"/>
    </w:rPr>
  </w:style>
  <w:style w:type="paragraph" w:styleId="TOC6">
    <w:name w:val="toc 6"/>
    <w:basedOn w:val="Normal"/>
    <w:next w:val="Normal"/>
    <w:autoRedefine/>
    <w:uiPriority w:val="39"/>
    <w:unhideWhenUsed/>
    <w:rsid w:val="00BD7B55"/>
    <w:pPr>
      <w:spacing w:after="0"/>
      <w:ind w:left="1100"/>
    </w:pPr>
    <w:rPr>
      <w:rFonts w:asciiTheme="minorHAnsi" w:hAnsiTheme="minorHAnsi" w:cs="Times New Roman"/>
      <w:sz w:val="20"/>
      <w:szCs w:val="24"/>
    </w:rPr>
  </w:style>
  <w:style w:type="paragraph" w:styleId="TOC7">
    <w:name w:val="toc 7"/>
    <w:basedOn w:val="Normal"/>
    <w:next w:val="Normal"/>
    <w:autoRedefine/>
    <w:uiPriority w:val="39"/>
    <w:unhideWhenUsed/>
    <w:rsid w:val="00BD7B55"/>
    <w:pPr>
      <w:spacing w:after="0"/>
      <w:ind w:left="1320"/>
    </w:pPr>
    <w:rPr>
      <w:rFonts w:asciiTheme="minorHAnsi" w:hAnsiTheme="minorHAnsi" w:cs="Times New Roman"/>
      <w:sz w:val="20"/>
      <w:szCs w:val="24"/>
    </w:rPr>
  </w:style>
  <w:style w:type="paragraph" w:styleId="TOC8">
    <w:name w:val="toc 8"/>
    <w:basedOn w:val="Normal"/>
    <w:next w:val="Normal"/>
    <w:autoRedefine/>
    <w:uiPriority w:val="39"/>
    <w:unhideWhenUsed/>
    <w:rsid w:val="00BD7B55"/>
    <w:pPr>
      <w:spacing w:after="0"/>
      <w:ind w:left="1540"/>
    </w:pPr>
    <w:rPr>
      <w:rFonts w:asciiTheme="minorHAnsi" w:hAnsiTheme="minorHAnsi" w:cs="Times New Roman"/>
      <w:sz w:val="20"/>
      <w:szCs w:val="24"/>
    </w:rPr>
  </w:style>
  <w:style w:type="paragraph" w:styleId="TOC9">
    <w:name w:val="toc 9"/>
    <w:basedOn w:val="Normal"/>
    <w:next w:val="Normal"/>
    <w:autoRedefine/>
    <w:uiPriority w:val="39"/>
    <w:unhideWhenUsed/>
    <w:rsid w:val="00BD7B55"/>
    <w:pPr>
      <w:spacing w:after="0"/>
      <w:ind w:left="1760"/>
    </w:pPr>
    <w:rPr>
      <w:rFonts w:asciiTheme="minorHAnsi" w:hAnsiTheme="minorHAnsi" w:cs="Times New Roman"/>
      <w:sz w:val="20"/>
      <w:szCs w:val="24"/>
    </w:rPr>
  </w:style>
  <w:style w:type="paragraph" w:styleId="ListParagraph">
    <w:name w:val="List Paragraph"/>
    <w:basedOn w:val="Normal"/>
    <w:uiPriority w:val="34"/>
    <w:qFormat/>
    <w:rsid w:val="00D3520F"/>
    <w:pPr>
      <w:ind w:left="720"/>
      <w:contextualSpacing/>
    </w:pPr>
  </w:style>
  <w:style w:type="table" w:customStyle="1" w:styleId="TableGrid1">
    <w:name w:val="Table Grid1"/>
    <w:basedOn w:val="TableNormal"/>
    <w:next w:val="TableGrid"/>
    <w:uiPriority w:val="59"/>
    <w:rsid w:val="00B97A97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endnotes" Target="endnotes.xml"/><Relationship Id="rId13" Type="http://schemas.openxmlformats.org/officeDocument/2006/relationships/footer" Target="footer2.xml"/><Relationship Id="rId18" Type="http://schemas.openxmlformats.org/officeDocument/2006/relationships/customXml" Target="../customXml/item4.xml"/><Relationship Id="rId3" Type="http://schemas.openxmlformats.org/officeDocument/2006/relationships/styles" Target="styles.xml"/><Relationship Id="rId7" Type="http://schemas.openxmlformats.org/officeDocument/2006/relationships/footnotes" Target="footnotes.xml"/><Relationship Id="rId12" Type="http://schemas.openxmlformats.org/officeDocument/2006/relationships/header" Target="header3.xml"/><Relationship Id="rId17" Type="http://schemas.openxmlformats.org/officeDocument/2006/relationships/customXml" Target="../customXml/item3.xml"/><Relationship Id="rId2" Type="http://schemas.openxmlformats.org/officeDocument/2006/relationships/numbering" Target="numbering.xml"/><Relationship Id="rId16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webSettings" Target="webSettings.xml"/><Relationship Id="rId11" Type="http://schemas.openxmlformats.org/officeDocument/2006/relationships/header" Target="header2.xml"/><Relationship Id="rId5" Type="http://schemas.openxmlformats.org/officeDocument/2006/relationships/settings" Target="settings.xml"/><Relationship Id="rId15" Type="http://schemas.openxmlformats.org/officeDocument/2006/relationships/theme" Target="theme/theme1.xml"/><Relationship Id="rId10" Type="http://schemas.openxmlformats.org/officeDocument/2006/relationships/footer" Target="footer1.xml"/><Relationship Id="rId19" Type="http://schemas.openxmlformats.org/officeDocument/2006/relationships/customXml" Target="../customXml/item5.xml"/><Relationship Id="rId4" Type="http://schemas.microsoft.com/office/2007/relationships/stylesWithEffects" Target="stylesWithEffects.xml"/><Relationship Id="rId9" Type="http://schemas.openxmlformats.org/officeDocument/2006/relationships/header" Target="header1.xml"/><Relationship Id="rId14" Type="http://schemas.openxmlformats.org/officeDocument/2006/relationships/fontTable" Target="fontTable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4595ca7b-3a15-4971-af5f-cadc29c03e04">QPT3VHF6MKWP-83287781-45032</_dlc_DocId>
    <_dlc_DocIdUrl xmlns="4595ca7b-3a15-4971-af5f-cadc29c03e04">
      <Url>https://qataruniversity-prd.qu.edu.qa/_layouts/15/DocIdRedir.aspx?ID=QPT3VHF6MKWP-83287781-45032</Url>
      <Description>QPT3VHF6MKWP-83287781-45032</Description>
    </_dlc_DocIdUrl>
  </documentManagement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1B8B0ECDBA3C64CA17A0EDA1F583A22" ma:contentTypeVersion="12" ma:contentTypeDescription="Create a new document." ma:contentTypeScope="" ma:versionID="46fa937b96980ddf7af84dde819730ed">
  <xsd:schema xmlns:xsd="http://www.w3.org/2001/XMLSchema" xmlns:xs="http://www.w3.org/2001/XMLSchema" xmlns:p="http://schemas.microsoft.com/office/2006/metadata/properties" xmlns:ns2="4595ca7b-3a15-4971-af5f-cadc29c03e04" targetNamespace="http://schemas.microsoft.com/office/2006/metadata/properties" ma:root="true" ma:fieldsID="7161056cb75780dae671cf09d7cd8017" ns2:_="">
    <xsd:import namespace="4595ca7b-3a15-4971-af5f-cadc29c03e04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595ca7b-3a15-4971-af5f-cadc29c03e04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7A1D824-0236-4353-B9B1-884AEECD4370}"/>
</file>

<file path=customXml/itemProps2.xml><?xml version="1.0" encoding="utf-8"?>
<ds:datastoreItem xmlns:ds="http://schemas.openxmlformats.org/officeDocument/2006/customXml" ds:itemID="{C593B585-FFB4-4D6B-A7AA-BC20F28765B9}"/>
</file>

<file path=customXml/itemProps3.xml><?xml version="1.0" encoding="utf-8"?>
<ds:datastoreItem xmlns:ds="http://schemas.openxmlformats.org/officeDocument/2006/customXml" ds:itemID="{A1A1DC92-DCE3-4F2B-A2B2-2AAC58A4E65D}"/>
</file>

<file path=customXml/itemProps4.xml><?xml version="1.0" encoding="utf-8"?>
<ds:datastoreItem xmlns:ds="http://schemas.openxmlformats.org/officeDocument/2006/customXml" ds:itemID="{9EA873A1-2298-4534-A5BE-7A509A47525F}"/>
</file>

<file path=customXml/itemProps5.xml><?xml version="1.0" encoding="utf-8"?>
<ds:datastoreItem xmlns:ds="http://schemas.openxmlformats.org/officeDocument/2006/customXml" ds:itemID="{CBBDA22E-5940-4C71-B712-BD59DB6A08AE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16</TotalTime>
  <Pages>1</Pages>
  <Words>62</Words>
  <Characters>2839</Characters>
  <Application>Microsoft Office Word</Application>
  <DocSecurity>0</DocSecurity>
  <Lines>23</Lines>
  <Paragraphs>5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Research Graduation Projects Guidelines (RGPG)</vt:lpstr>
    </vt:vector>
  </TitlesOfParts>
  <Company>Qatar University</Company>
  <LinksUpToDate>false</LinksUpToDate>
  <CharactersWithSpaces>2896</CharactersWithSpaces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Graduation Projects Guidelines (RGPG)</dc:title>
  <dc:subject>College of Arts and Sciences (CAS)</dc:subject>
  <dc:creator>Qatar University</dc:creator>
  <cp:lastModifiedBy>QU</cp:lastModifiedBy>
  <cp:revision>8</cp:revision>
  <cp:lastPrinted>2015-10-29T10:34:00Z</cp:lastPrinted>
  <dcterms:created xsi:type="dcterms:W3CDTF">2015-10-29T10:38:00Z</dcterms:created>
  <dcterms:modified xsi:type="dcterms:W3CDTF">2015-11-02T10:11:00Z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0x01010071B8B0ECDBA3C64CA17A0EDA1F583A22</vt:lpwstr>
  </property>
  <property fmtid="{D5CDD505-2E9C-101B-9397-08002B2CF9AE}" pid="3" name="_dlc_DocIdItemGuid">
    <vt:lpwstr>2ab5ac4a-c2ce-4a1d-8c74-cf4d8f0fb968</vt:lpwstr>
  </property>
</Properties>
</file>